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6858000" cx="12192000"/>
  <p:notesSz cx="6858000" cy="9144000"/>
  <p:embeddedFontLst>
    <p:embeddedFont>
      <p:font typeface="Roboto Black"/>
      <p:bold r:id="rId30"/>
      <p:boldItalic r:id="rId31"/>
    </p:embeddedFont>
    <p:embeddedFont>
      <p:font typeface="Source Sans Pro SemiBold"/>
      <p:regular r:id="rId32"/>
      <p:bold r:id="rId33"/>
      <p:italic r:id="rId34"/>
      <p:boldItalic r:id="rId35"/>
    </p:embeddedFont>
    <p:embeddedFont>
      <p:font typeface="Poppins Light"/>
      <p:regular r:id="rId36"/>
      <p:bold r:id="rId37"/>
      <p:italic r:id="rId38"/>
      <p:boldItalic r:id="rId39"/>
    </p:embeddedFont>
    <p:embeddedFont>
      <p:font typeface="Overpass SemiBold"/>
      <p:regular r:id="rId40"/>
      <p:bold r:id="rId41"/>
      <p:italic r:id="rId42"/>
      <p:boldItalic r:id="rId43"/>
    </p:embeddedFont>
    <p:embeddedFont>
      <p:font typeface="Roboto"/>
      <p:regular r:id="rId44"/>
      <p:bold r:id="rId45"/>
      <p:italic r:id="rId46"/>
      <p:boldItalic r:id="rId47"/>
    </p:embeddedFont>
    <p:embeddedFont>
      <p:font typeface="Overpass Black"/>
      <p:bold r:id="rId48"/>
      <p:boldItalic r:id="rId49"/>
    </p:embeddedFont>
    <p:embeddedFont>
      <p:font typeface="Overpass ExtraBold"/>
      <p:bold r:id="rId50"/>
      <p:boldItalic r:id="rId51"/>
    </p:embeddedFont>
    <p:embeddedFont>
      <p:font typeface="Source Sans Pro Light"/>
      <p:regular r:id="rId52"/>
      <p:bold r:id="rId53"/>
      <p:italic r:id="rId54"/>
      <p:boldItalic r:id="rId55"/>
    </p:embeddedFont>
    <p:embeddedFont>
      <p:font typeface="Montserrat"/>
      <p:regular r:id="rId56"/>
      <p:bold r:id="rId57"/>
      <p:italic r:id="rId58"/>
      <p:boldItalic r:id="rId59"/>
    </p:embeddedFont>
    <p:embeddedFont>
      <p:font typeface="Spectral"/>
      <p:regular r:id="rId60"/>
      <p:bold r:id="rId61"/>
      <p:italic r:id="rId62"/>
      <p:boldItalic r:id="rId63"/>
    </p:embeddedFont>
    <p:embeddedFont>
      <p:font typeface="Poppins SemiBold"/>
      <p:regular r:id="rId64"/>
      <p:bold r:id="rId65"/>
      <p:italic r:id="rId66"/>
      <p:boldItalic r:id="rId67"/>
    </p:embeddedFont>
    <p:embeddedFont>
      <p:font typeface="PT Sans"/>
      <p:regular r:id="rId68"/>
      <p:bold r:id="rId69"/>
      <p:italic r:id="rId70"/>
      <p:boldItalic r:id="rId71"/>
    </p:embeddedFont>
    <p:embeddedFont>
      <p:font typeface="Exo"/>
      <p:regular r:id="rId72"/>
      <p:bold r:id="rId73"/>
      <p:italic r:id="rId74"/>
      <p:boldItalic r:id="rId75"/>
    </p:embeddedFont>
    <p:embeddedFont>
      <p:font typeface="Source Sans Pr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0" roundtripDataSignature="AMtx7mi3oxvsNhrvw6E2czXE5RdNC+yq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96E8D5-9EDB-4F06-8A3A-EDE4B38455AE}">
  <a:tblStyle styleId="{D596E8D5-9EDB-4F06-8A3A-EDE4B38455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verpassSemiBold-regular.fntdata"/><Relationship Id="rId42" Type="http://schemas.openxmlformats.org/officeDocument/2006/relationships/font" Target="fonts/OverpassSemiBold-italic.fntdata"/><Relationship Id="rId41" Type="http://schemas.openxmlformats.org/officeDocument/2006/relationships/font" Target="fonts/OverpassSemiBold-bold.fntdata"/><Relationship Id="rId44" Type="http://schemas.openxmlformats.org/officeDocument/2006/relationships/font" Target="fonts/Roboto-regular.fntdata"/><Relationship Id="rId43" Type="http://schemas.openxmlformats.org/officeDocument/2006/relationships/font" Target="fonts/OverpassSemiBold-boldItalic.fntdata"/><Relationship Id="rId46" Type="http://schemas.openxmlformats.org/officeDocument/2006/relationships/font" Target="fonts/Roboto-italic.fntdata"/><Relationship Id="rId45" Type="http://schemas.openxmlformats.org/officeDocument/2006/relationships/font" Target="fonts/Roboto-bold.fntdata"/><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OverpassBlack-bold.fntdata"/><Relationship Id="rId47" Type="http://schemas.openxmlformats.org/officeDocument/2006/relationships/font" Target="fonts/Roboto-boldItalic.fntdata"/><Relationship Id="rId49" Type="http://schemas.openxmlformats.org/officeDocument/2006/relationships/font" Target="fonts/OverpassBlack-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Exo-bold.fntdata"/><Relationship Id="rId72" Type="http://schemas.openxmlformats.org/officeDocument/2006/relationships/font" Target="fonts/Exo-regular.fntdata"/><Relationship Id="rId31" Type="http://schemas.openxmlformats.org/officeDocument/2006/relationships/font" Target="fonts/RobotoBlack-boldItalic.fntdata"/><Relationship Id="rId75" Type="http://schemas.openxmlformats.org/officeDocument/2006/relationships/font" Target="fonts/Exo-boldItalic.fntdata"/><Relationship Id="rId30" Type="http://schemas.openxmlformats.org/officeDocument/2006/relationships/font" Target="fonts/RobotoBlack-bold.fntdata"/><Relationship Id="rId74" Type="http://schemas.openxmlformats.org/officeDocument/2006/relationships/font" Target="fonts/Exo-italic.fntdata"/><Relationship Id="rId33" Type="http://schemas.openxmlformats.org/officeDocument/2006/relationships/font" Target="fonts/SourceSansProSemiBold-bold.fntdata"/><Relationship Id="rId77" Type="http://schemas.openxmlformats.org/officeDocument/2006/relationships/font" Target="fonts/SourceSansPro-bold.fntdata"/><Relationship Id="rId32" Type="http://schemas.openxmlformats.org/officeDocument/2006/relationships/font" Target="fonts/SourceSansProSemiBold-regular.fntdata"/><Relationship Id="rId76" Type="http://schemas.openxmlformats.org/officeDocument/2006/relationships/font" Target="fonts/SourceSansPro-regular.fntdata"/><Relationship Id="rId35" Type="http://schemas.openxmlformats.org/officeDocument/2006/relationships/font" Target="fonts/SourceSansProSemiBold-boldItalic.fntdata"/><Relationship Id="rId79" Type="http://schemas.openxmlformats.org/officeDocument/2006/relationships/font" Target="fonts/SourceSansPro-boldItalic.fntdata"/><Relationship Id="rId34" Type="http://schemas.openxmlformats.org/officeDocument/2006/relationships/font" Target="fonts/SourceSansProSemiBold-italic.fntdata"/><Relationship Id="rId78" Type="http://schemas.openxmlformats.org/officeDocument/2006/relationships/font" Target="fonts/SourceSansPro-italic.fntdata"/><Relationship Id="rId71" Type="http://schemas.openxmlformats.org/officeDocument/2006/relationships/font" Target="fonts/PTSans-boldItalic.fntdata"/><Relationship Id="rId70" Type="http://schemas.openxmlformats.org/officeDocument/2006/relationships/font" Target="fonts/PTSans-italic.fntdata"/><Relationship Id="rId37" Type="http://schemas.openxmlformats.org/officeDocument/2006/relationships/font" Target="fonts/PoppinsLight-bold.fntdata"/><Relationship Id="rId36" Type="http://schemas.openxmlformats.org/officeDocument/2006/relationships/font" Target="fonts/PoppinsLight-regular.fntdata"/><Relationship Id="rId39" Type="http://schemas.openxmlformats.org/officeDocument/2006/relationships/font" Target="fonts/PoppinsLight-boldItalic.fntdata"/><Relationship Id="rId38" Type="http://schemas.openxmlformats.org/officeDocument/2006/relationships/font" Target="fonts/PoppinsLight-italic.fntdata"/><Relationship Id="rId62" Type="http://schemas.openxmlformats.org/officeDocument/2006/relationships/font" Target="fonts/Spectral-italic.fntdata"/><Relationship Id="rId61" Type="http://schemas.openxmlformats.org/officeDocument/2006/relationships/font" Target="fonts/Spectral-bold.fntdata"/><Relationship Id="rId20" Type="http://schemas.openxmlformats.org/officeDocument/2006/relationships/slide" Target="slides/slide13.xml"/><Relationship Id="rId64" Type="http://schemas.openxmlformats.org/officeDocument/2006/relationships/font" Target="fonts/PoppinsSemiBold-regular.fntdata"/><Relationship Id="rId63" Type="http://schemas.openxmlformats.org/officeDocument/2006/relationships/font" Target="fonts/Spectral-boldItalic.fntdata"/><Relationship Id="rId22" Type="http://schemas.openxmlformats.org/officeDocument/2006/relationships/slide" Target="slides/slide15.xml"/><Relationship Id="rId66" Type="http://schemas.openxmlformats.org/officeDocument/2006/relationships/font" Target="fonts/PoppinsSemiBold-italic.fntdata"/><Relationship Id="rId21" Type="http://schemas.openxmlformats.org/officeDocument/2006/relationships/slide" Target="slides/slide14.xml"/><Relationship Id="rId65" Type="http://schemas.openxmlformats.org/officeDocument/2006/relationships/font" Target="fonts/PoppinsSemiBold-bold.fntdata"/><Relationship Id="rId24" Type="http://schemas.openxmlformats.org/officeDocument/2006/relationships/slide" Target="slides/slide17.xml"/><Relationship Id="rId68" Type="http://schemas.openxmlformats.org/officeDocument/2006/relationships/font" Target="fonts/PTSans-regular.fntdata"/><Relationship Id="rId23" Type="http://schemas.openxmlformats.org/officeDocument/2006/relationships/slide" Target="slides/slide16.xml"/><Relationship Id="rId67" Type="http://schemas.openxmlformats.org/officeDocument/2006/relationships/font" Target="fonts/PoppinsSemiBold-boldItalic.fntdata"/><Relationship Id="rId60" Type="http://schemas.openxmlformats.org/officeDocument/2006/relationships/font" Target="fonts/Spectral-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TSans-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verpassExtraBold-boldItalic.fntdata"/><Relationship Id="rId50" Type="http://schemas.openxmlformats.org/officeDocument/2006/relationships/font" Target="fonts/OverpassExtraBold-bold.fntdata"/><Relationship Id="rId53" Type="http://schemas.openxmlformats.org/officeDocument/2006/relationships/font" Target="fonts/SourceSansProLight-bold.fntdata"/><Relationship Id="rId52" Type="http://schemas.openxmlformats.org/officeDocument/2006/relationships/font" Target="fonts/SourceSansProLight-regular.fntdata"/><Relationship Id="rId11" Type="http://schemas.openxmlformats.org/officeDocument/2006/relationships/slide" Target="slides/slide4.xml"/><Relationship Id="rId55" Type="http://schemas.openxmlformats.org/officeDocument/2006/relationships/font" Target="fonts/SourceSansProLight-boldItalic.fntdata"/><Relationship Id="rId10" Type="http://schemas.openxmlformats.org/officeDocument/2006/relationships/slide" Target="slides/slide3.xml"/><Relationship Id="rId54" Type="http://schemas.openxmlformats.org/officeDocument/2006/relationships/font" Target="fonts/SourceSansProLight-italic.fntdata"/><Relationship Id="rId13" Type="http://schemas.openxmlformats.org/officeDocument/2006/relationships/slide" Target="slides/slide6.xml"/><Relationship Id="rId57" Type="http://schemas.openxmlformats.org/officeDocument/2006/relationships/font" Target="fonts/Montserrat-bold.fntdata"/><Relationship Id="rId12" Type="http://schemas.openxmlformats.org/officeDocument/2006/relationships/slide" Target="slides/slide5.xml"/><Relationship Id="rId56" Type="http://schemas.openxmlformats.org/officeDocument/2006/relationships/font" Target="fonts/Montserrat-regular.fntdata"/><Relationship Id="rId15" Type="http://schemas.openxmlformats.org/officeDocument/2006/relationships/slide" Target="slides/slide8.xml"/><Relationship Id="rId59" Type="http://schemas.openxmlformats.org/officeDocument/2006/relationships/font" Target="fonts/Montserrat-boldItalic.fntdata"/><Relationship Id="rId14" Type="http://schemas.openxmlformats.org/officeDocument/2006/relationships/slide" Target="slides/slide7.xml"/><Relationship Id="rId58" Type="http://schemas.openxmlformats.org/officeDocument/2006/relationships/font" Target="fonts/Montserra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3ef9bf7b38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3ef9bf7b38_0_8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43234d4993_2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43234d4993_2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400">
                <a:solidFill>
                  <a:srgbClr val="20124D"/>
                </a:solidFill>
                <a:latin typeface="Arial"/>
                <a:ea typeface="Arial"/>
                <a:cs typeface="Arial"/>
                <a:sym typeface="Arial"/>
              </a:rPr>
              <a:t>Customer </a:t>
            </a:r>
            <a:r>
              <a:rPr lang="en-US" sz="1400">
                <a:solidFill>
                  <a:srgbClr val="20124D"/>
                </a:solidFill>
                <a:latin typeface="Arial"/>
                <a:ea typeface="Arial"/>
                <a:cs typeface="Arial"/>
                <a:sym typeface="Arial"/>
              </a:rPr>
              <a:t>yang </a:t>
            </a:r>
            <a:r>
              <a:rPr b="1" lang="en-US" sz="1400">
                <a:solidFill>
                  <a:srgbClr val="20124D"/>
                </a:solidFill>
                <a:latin typeface="Arial"/>
                <a:ea typeface="Arial"/>
                <a:cs typeface="Arial"/>
                <a:sym typeface="Arial"/>
              </a:rPr>
              <a:t>churn </a:t>
            </a:r>
            <a:r>
              <a:rPr lang="en-US" sz="1400">
                <a:solidFill>
                  <a:srgbClr val="20124D"/>
                </a:solidFill>
                <a:latin typeface="Arial"/>
                <a:ea typeface="Arial"/>
                <a:cs typeface="Arial"/>
                <a:sym typeface="Arial"/>
              </a:rPr>
              <a:t>didominasi oleh customer yang berstatus </a:t>
            </a:r>
            <a:r>
              <a:rPr b="1" lang="en-US" sz="1400">
                <a:solidFill>
                  <a:srgbClr val="20124D"/>
                </a:solidFill>
                <a:latin typeface="Arial"/>
                <a:ea typeface="Arial"/>
                <a:cs typeface="Arial"/>
                <a:sym typeface="Arial"/>
              </a:rPr>
              <a:t>single</a:t>
            </a:r>
            <a:r>
              <a:rPr lang="en-US" sz="1400">
                <a:solidFill>
                  <a:srgbClr val="20124D"/>
                </a:solidFill>
                <a:latin typeface="Arial"/>
                <a:ea typeface="Arial"/>
                <a:cs typeface="Arial"/>
                <a:sym typeface="Arial"/>
              </a:rPr>
              <a:t>. Dimana </a:t>
            </a:r>
            <a:r>
              <a:rPr b="1" lang="en-US" sz="1400">
                <a:solidFill>
                  <a:srgbClr val="20124D"/>
                </a:solidFill>
                <a:latin typeface="Arial"/>
                <a:ea typeface="Arial"/>
                <a:cs typeface="Arial"/>
                <a:sym typeface="Arial"/>
              </a:rPr>
              <a:t>cashback atau promo </a:t>
            </a:r>
            <a:r>
              <a:rPr lang="en-US" sz="1400">
                <a:solidFill>
                  <a:srgbClr val="20124D"/>
                </a:solidFill>
                <a:latin typeface="Arial"/>
                <a:ea typeface="Arial"/>
                <a:cs typeface="Arial"/>
                <a:sym typeface="Arial"/>
              </a:rPr>
              <a:t>yang didapatkan pada customer berstatus single </a:t>
            </a:r>
            <a:r>
              <a:rPr b="1" lang="en-US" sz="1400">
                <a:solidFill>
                  <a:srgbClr val="20124D"/>
                </a:solidFill>
                <a:latin typeface="Arial"/>
                <a:ea typeface="Arial"/>
                <a:cs typeface="Arial"/>
                <a:sym typeface="Arial"/>
              </a:rPr>
              <a:t>paling rendah</a:t>
            </a:r>
            <a:r>
              <a:rPr lang="en-US" sz="1400">
                <a:solidFill>
                  <a:srgbClr val="20124D"/>
                </a:solidFill>
                <a:latin typeface="Arial"/>
                <a:ea typeface="Arial"/>
                <a:cs typeface="Arial"/>
                <a:sym typeface="Arial"/>
              </a:rPr>
              <a:t> dibanding dengan customer berstatus lainnya.</a:t>
            </a:r>
            <a:endParaRPr/>
          </a:p>
        </p:txBody>
      </p:sp>
      <p:sp>
        <p:nvSpPr>
          <p:cNvPr id="1458" name="Google Shape;1458;g143234d4993_2_3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43234d4993_2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43234d4993_2_3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400">
                <a:solidFill>
                  <a:srgbClr val="20124D"/>
                </a:solidFill>
                <a:latin typeface="Arial"/>
                <a:ea typeface="Arial"/>
                <a:cs typeface="Arial"/>
                <a:sym typeface="Arial"/>
              </a:rPr>
              <a:t>Customer </a:t>
            </a:r>
            <a:r>
              <a:rPr lang="en-US" sz="1400">
                <a:solidFill>
                  <a:srgbClr val="20124D"/>
                </a:solidFill>
                <a:latin typeface="Arial"/>
                <a:ea typeface="Arial"/>
                <a:cs typeface="Arial"/>
                <a:sym typeface="Arial"/>
              </a:rPr>
              <a:t>yang </a:t>
            </a:r>
            <a:r>
              <a:rPr b="1" lang="en-US" sz="1400">
                <a:solidFill>
                  <a:srgbClr val="20124D"/>
                </a:solidFill>
                <a:latin typeface="Arial"/>
                <a:ea typeface="Arial"/>
                <a:cs typeface="Arial"/>
                <a:sym typeface="Arial"/>
              </a:rPr>
              <a:t>complain </a:t>
            </a:r>
            <a:r>
              <a:rPr lang="en-US" sz="1400">
                <a:solidFill>
                  <a:srgbClr val="20124D"/>
                </a:solidFill>
                <a:latin typeface="Arial"/>
                <a:ea typeface="Arial"/>
                <a:cs typeface="Arial"/>
                <a:sym typeface="Arial"/>
              </a:rPr>
              <a:t>cenderung churn namun jumlahnya </a:t>
            </a:r>
            <a:r>
              <a:rPr b="1" lang="en-US" sz="1400">
                <a:solidFill>
                  <a:srgbClr val="20124D"/>
                </a:solidFill>
                <a:latin typeface="Arial"/>
                <a:ea typeface="Arial"/>
                <a:cs typeface="Arial"/>
                <a:sym typeface="Arial"/>
              </a:rPr>
              <a:t>tidak berbeda </a:t>
            </a:r>
            <a:r>
              <a:rPr lang="en-US" sz="1400">
                <a:solidFill>
                  <a:srgbClr val="20124D"/>
                </a:solidFill>
                <a:latin typeface="Arial"/>
                <a:ea typeface="Arial"/>
                <a:cs typeface="Arial"/>
                <a:sym typeface="Arial"/>
              </a:rPr>
              <a:t>jauh dengan</a:t>
            </a:r>
            <a:r>
              <a:rPr b="1" lang="en-US" sz="1400">
                <a:solidFill>
                  <a:srgbClr val="20124D"/>
                </a:solidFill>
                <a:latin typeface="Arial"/>
                <a:ea typeface="Arial"/>
                <a:cs typeface="Arial"/>
                <a:sym typeface="Arial"/>
              </a:rPr>
              <a:t> customer </a:t>
            </a:r>
            <a:r>
              <a:rPr lang="en-US" sz="1400">
                <a:solidFill>
                  <a:srgbClr val="20124D"/>
                </a:solidFill>
                <a:latin typeface="Arial"/>
                <a:ea typeface="Arial"/>
                <a:cs typeface="Arial"/>
                <a:sym typeface="Arial"/>
              </a:rPr>
              <a:t>yang </a:t>
            </a:r>
            <a:r>
              <a:rPr b="1" lang="en-US" sz="1400">
                <a:solidFill>
                  <a:srgbClr val="20124D"/>
                </a:solidFill>
                <a:latin typeface="Arial"/>
                <a:ea typeface="Arial"/>
                <a:cs typeface="Arial"/>
                <a:sym typeface="Arial"/>
              </a:rPr>
              <a:t>tidak complain</a:t>
            </a:r>
            <a:r>
              <a:rPr lang="en-US" sz="1400">
                <a:solidFill>
                  <a:srgbClr val="20124D"/>
                </a:solidFill>
                <a:latin typeface="Arial"/>
                <a:ea typeface="Arial"/>
                <a:cs typeface="Arial"/>
                <a:sym typeface="Arial"/>
              </a:rPr>
              <a:t>. Selain itu, tingkat kepuasan pelanggan masih sangat rendah untuk customer yang churn maupun not churn.</a:t>
            </a:r>
            <a:endParaRPr/>
          </a:p>
        </p:txBody>
      </p:sp>
      <p:sp>
        <p:nvSpPr>
          <p:cNvPr id="1470" name="Google Shape;1470;g143234d4993_2_3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4205b110d2_0_5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4205b110d2_0_59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143234d4993_2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143234d4993_2_3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Sebelum masuk ke data preprocessing, untuk statistik datanya terdiri dari 60% Numerical Data dan 40% Categorical Data.</a:t>
            </a:r>
            <a:endParaRPr/>
          </a:p>
          <a:p>
            <a:pPr indent="0" lvl="0" marL="0" rtl="0" algn="l">
              <a:spcBef>
                <a:spcPts val="0"/>
              </a:spcBef>
              <a:spcAft>
                <a:spcPts val="0"/>
              </a:spcAft>
              <a:buNone/>
            </a:pPr>
            <a:r>
              <a:rPr lang="en-US"/>
              <a:t>Selanjutnya, missing value terdapat 7 kolom dan duplicate datanya tidak ada. Handling outliers menggunakan metode zscore yang menghasilkan 5350 Baris. Log transformation dan normalisasi menggunakan 3 kolom. Sedangkan standardisasi 4 kolom. Dari hasil fitur encoding mendapatkan 30 kolom. Untuk fitur seleksi mempertahankan 22 kolom dengan fitur  ekstrasi penambahan 1 kolom kelompok tenure.</a:t>
            </a:r>
            <a:endParaRPr/>
          </a:p>
        </p:txBody>
      </p:sp>
      <p:sp>
        <p:nvSpPr>
          <p:cNvPr id="1823" name="Google Shape;1823;g143234d4993_2_3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4205b110d2_0_4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4205b110d2_0_45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14221f01383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14221f01383_0_1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1400">
                <a:solidFill>
                  <a:srgbClr val="020E50"/>
                </a:solidFill>
                <a:latin typeface="Arial"/>
                <a:ea typeface="Arial"/>
                <a:cs typeface="Arial"/>
                <a:sym typeface="Arial"/>
              </a:rPr>
              <a:t>Pada pemodelan ini nilai </a:t>
            </a:r>
            <a:r>
              <a:rPr b="1" lang="en-US" sz="1400">
                <a:solidFill>
                  <a:srgbClr val="020E50"/>
                </a:solidFill>
                <a:latin typeface="Arial"/>
                <a:ea typeface="Arial"/>
                <a:cs typeface="Arial"/>
                <a:sym typeface="Arial"/>
              </a:rPr>
              <a:t>Accuracy</a:t>
            </a:r>
            <a:r>
              <a:rPr lang="en-US" sz="1400">
                <a:solidFill>
                  <a:srgbClr val="020E50"/>
                </a:solidFill>
                <a:latin typeface="Arial"/>
                <a:ea typeface="Arial"/>
                <a:cs typeface="Arial"/>
                <a:sym typeface="Arial"/>
              </a:rPr>
              <a:t> dan </a:t>
            </a:r>
            <a:r>
              <a:rPr b="1" lang="en-US" sz="1400">
                <a:solidFill>
                  <a:srgbClr val="020E50"/>
                </a:solidFill>
                <a:latin typeface="Arial"/>
                <a:ea typeface="Arial"/>
                <a:cs typeface="Arial"/>
                <a:sym typeface="Arial"/>
              </a:rPr>
              <a:t>Recall</a:t>
            </a:r>
            <a:r>
              <a:rPr lang="en-US" sz="1400">
                <a:solidFill>
                  <a:srgbClr val="020E50"/>
                </a:solidFill>
                <a:latin typeface="Arial"/>
                <a:ea typeface="Arial"/>
                <a:cs typeface="Arial"/>
                <a:sym typeface="Arial"/>
              </a:rPr>
              <a:t> yang kami perhitungkan. </a:t>
            </a:r>
            <a:r>
              <a:rPr b="1" lang="en-US" sz="1400">
                <a:solidFill>
                  <a:srgbClr val="020E50"/>
                </a:solidFill>
                <a:latin typeface="Arial"/>
                <a:ea typeface="Arial"/>
                <a:cs typeface="Arial"/>
                <a:sym typeface="Arial"/>
              </a:rPr>
              <a:t>Accuracy</a:t>
            </a:r>
            <a:r>
              <a:rPr lang="en-US" sz="1400">
                <a:solidFill>
                  <a:srgbClr val="020E50"/>
                </a:solidFill>
                <a:latin typeface="Arial"/>
                <a:ea typeface="Arial"/>
                <a:cs typeface="Arial"/>
                <a:sym typeface="Arial"/>
              </a:rPr>
              <a:t> mencerminkan keakuratan model sedangkan </a:t>
            </a:r>
            <a:r>
              <a:rPr b="1" lang="en-US" sz="1400">
                <a:solidFill>
                  <a:srgbClr val="020E50"/>
                </a:solidFill>
                <a:latin typeface="Arial"/>
                <a:ea typeface="Arial"/>
                <a:cs typeface="Arial"/>
                <a:sym typeface="Arial"/>
              </a:rPr>
              <a:t>Recall</a:t>
            </a:r>
            <a:r>
              <a:rPr lang="en-US" sz="1400">
                <a:solidFill>
                  <a:srgbClr val="020E50"/>
                </a:solidFill>
                <a:latin typeface="Arial"/>
                <a:ea typeface="Arial"/>
                <a:cs typeface="Arial"/>
                <a:sym typeface="Arial"/>
              </a:rPr>
              <a:t> juga akan kita perhitungkan karena kita ingin model kita dapat mengklasifikasi lebih banyak </a:t>
            </a:r>
            <a:r>
              <a:rPr b="1" lang="en-US" sz="1400">
                <a:solidFill>
                  <a:srgbClr val="020E50"/>
                </a:solidFill>
                <a:latin typeface="Arial"/>
                <a:ea typeface="Arial"/>
                <a:cs typeface="Arial"/>
                <a:sym typeface="Arial"/>
              </a:rPr>
              <a:t>False Positive (FP) </a:t>
            </a:r>
            <a:r>
              <a:rPr lang="en-US" sz="1400">
                <a:solidFill>
                  <a:srgbClr val="020E50"/>
                </a:solidFill>
                <a:latin typeface="Arial"/>
                <a:ea typeface="Arial"/>
                <a:cs typeface="Arial"/>
                <a:sym typeface="Arial"/>
              </a:rPr>
              <a:t>daripada </a:t>
            </a:r>
            <a:r>
              <a:rPr b="1" lang="en-US" sz="1400">
                <a:solidFill>
                  <a:srgbClr val="020E50"/>
                </a:solidFill>
                <a:latin typeface="Arial"/>
                <a:ea typeface="Arial"/>
                <a:cs typeface="Arial"/>
                <a:sym typeface="Arial"/>
              </a:rPr>
              <a:t>False Negative (FN).</a:t>
            </a:r>
            <a:endParaRPr b="1" sz="1400">
              <a:solidFill>
                <a:srgbClr val="020E50"/>
              </a:solidFill>
              <a:latin typeface="Arial"/>
              <a:ea typeface="Arial"/>
              <a:cs typeface="Arial"/>
              <a:sym typeface="Arial"/>
            </a:endParaRPr>
          </a:p>
          <a:p>
            <a:pPr indent="0" lvl="0" marL="0" rtl="0" algn="just">
              <a:lnSpc>
                <a:spcPct val="115000"/>
              </a:lnSpc>
              <a:spcBef>
                <a:spcPts val="0"/>
              </a:spcBef>
              <a:spcAft>
                <a:spcPts val="0"/>
              </a:spcAft>
              <a:buNone/>
            </a:pPr>
            <a:r>
              <a:rPr b="1" lang="en-US" sz="1400">
                <a:solidFill>
                  <a:srgbClr val="020E50"/>
                </a:solidFill>
                <a:latin typeface="Arial"/>
                <a:ea typeface="Arial"/>
                <a:cs typeface="Arial"/>
                <a:sym typeface="Arial"/>
              </a:rPr>
              <a:t>FP pada kasus ini yaitu model memprediksi customer akan mengalami churn, tetapi sebenarnya tidak churn. </a:t>
            </a:r>
            <a:r>
              <a:rPr lang="en-US" sz="1400">
                <a:solidFill>
                  <a:srgbClr val="020E50"/>
                </a:solidFill>
                <a:latin typeface="Arial"/>
                <a:ea typeface="Arial"/>
                <a:cs typeface="Arial"/>
                <a:sym typeface="Arial"/>
              </a:rPr>
              <a:t>Maka FP lebih baik daripada FN. FN yaitu model memprediksi customer tidak akan churn tetapi sebenarnya churn, dan hal ini dapat menyebabkan semakin banyak customer yang tidak bisa kita lakukan penawaran lebih lanjut sehingga mereka churn.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1433f628e36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1433f628e36_4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1400">
                <a:solidFill>
                  <a:srgbClr val="020E50"/>
                </a:solidFill>
                <a:latin typeface="Arial"/>
                <a:ea typeface="Arial"/>
                <a:cs typeface="Arial"/>
                <a:sym typeface="Arial"/>
              </a:rPr>
              <a:t>Dari keseluruhan proses modelling, maka kami memilih menggunakan model </a:t>
            </a:r>
            <a:r>
              <a:rPr b="1" lang="en-US" sz="1400">
                <a:solidFill>
                  <a:srgbClr val="020E50"/>
                </a:solidFill>
                <a:latin typeface="Arial"/>
                <a:ea typeface="Arial"/>
                <a:cs typeface="Arial"/>
                <a:sym typeface="Arial"/>
              </a:rPr>
              <a:t>`XGBClassifier` </a:t>
            </a:r>
            <a:r>
              <a:rPr lang="en-US" sz="1400">
                <a:solidFill>
                  <a:srgbClr val="020E50"/>
                </a:solidFill>
                <a:latin typeface="Arial"/>
                <a:ea typeface="Arial"/>
                <a:cs typeface="Arial"/>
                <a:sym typeface="Arial"/>
              </a:rPr>
              <a:t>karena memiliki nilai </a:t>
            </a:r>
            <a:r>
              <a:rPr b="1" lang="en-US" sz="1400">
                <a:solidFill>
                  <a:srgbClr val="020E50"/>
                </a:solidFill>
                <a:latin typeface="Arial"/>
                <a:ea typeface="Arial"/>
                <a:cs typeface="Arial"/>
                <a:sym typeface="Arial"/>
              </a:rPr>
              <a:t>Accuracy</a:t>
            </a:r>
            <a:r>
              <a:rPr lang="en-US" sz="1400">
                <a:solidFill>
                  <a:srgbClr val="020E50"/>
                </a:solidFill>
                <a:latin typeface="Arial"/>
                <a:ea typeface="Arial"/>
                <a:cs typeface="Arial"/>
                <a:sym typeface="Arial"/>
              </a:rPr>
              <a:t> dan </a:t>
            </a:r>
            <a:r>
              <a:rPr b="1" lang="en-US" sz="1400">
                <a:solidFill>
                  <a:srgbClr val="020E50"/>
                </a:solidFill>
                <a:latin typeface="Arial"/>
                <a:ea typeface="Arial"/>
                <a:cs typeface="Arial"/>
                <a:sym typeface="Arial"/>
              </a:rPr>
              <a:t>Recall</a:t>
            </a:r>
            <a:r>
              <a:rPr lang="en-US" sz="1400">
                <a:solidFill>
                  <a:srgbClr val="020E50"/>
                </a:solidFill>
                <a:latin typeface="Arial"/>
                <a:ea typeface="Arial"/>
                <a:cs typeface="Arial"/>
                <a:sym typeface="Arial"/>
              </a:rPr>
              <a:t> yang tertinggi.</a:t>
            </a:r>
            <a:endParaRPr/>
          </a:p>
        </p:txBody>
      </p:sp>
      <p:sp>
        <p:nvSpPr>
          <p:cNvPr id="2397" name="Google Shape;2397;g1433f628e36_4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43234d4993_2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143234d4993_2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9" name="Google Shape;2409;g143234d4993_2_5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1425f77df3c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1425f77df3c_1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14221f01383_0_17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Tenure: Sistem pengumpulan exp/poin berdasarkan masa tenure yang didapat pada saat selesai berbelanja (gamifikasi). Selain itu, customer yang tidak order selama 1 bulan terakhir diberikan notifikasi email dengan isi berupa visual grafis marketing persuasif untuk kembali aktif berbelanja.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Order Cat: Pemberian promo bundling dan cashback/diskon menarik untuk setiap pembelian bundling Mobile Phone.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COmplain: Meningkatkan feedback pelayanan (service) yang lebih responsif dan cepat tanggap (respon time &lt;5 menit), memberikan solusi secara komprehensif serta melakukan evaluasi dengan menggunakan metode Customer Satisfaction Score (CSAT)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Marital Status : </a:t>
            </a:r>
            <a:r>
              <a:rPr b="1" lang="en-US" sz="1400">
                <a:solidFill>
                  <a:srgbClr val="20124D"/>
                </a:solidFill>
                <a:latin typeface="Arial"/>
                <a:ea typeface="Arial"/>
                <a:cs typeface="Arial"/>
                <a:sym typeface="Arial"/>
              </a:rPr>
              <a:t>Customer </a:t>
            </a:r>
            <a:r>
              <a:rPr lang="en-US" sz="1400">
                <a:solidFill>
                  <a:srgbClr val="20124D"/>
                </a:solidFill>
                <a:latin typeface="Arial"/>
                <a:ea typeface="Arial"/>
                <a:cs typeface="Arial"/>
                <a:sym typeface="Arial"/>
              </a:rPr>
              <a:t>yang </a:t>
            </a:r>
            <a:r>
              <a:rPr b="1" lang="en-US" sz="1400">
                <a:solidFill>
                  <a:srgbClr val="20124D"/>
                </a:solidFill>
                <a:latin typeface="Arial"/>
                <a:ea typeface="Arial"/>
                <a:cs typeface="Arial"/>
                <a:sym typeface="Arial"/>
              </a:rPr>
              <a:t>churn </a:t>
            </a:r>
            <a:r>
              <a:rPr lang="en-US" sz="1400">
                <a:solidFill>
                  <a:srgbClr val="20124D"/>
                </a:solidFill>
                <a:latin typeface="Arial"/>
                <a:ea typeface="Arial"/>
                <a:cs typeface="Arial"/>
                <a:sym typeface="Arial"/>
              </a:rPr>
              <a:t>didominasi oleh customer yang berstatus </a:t>
            </a:r>
            <a:r>
              <a:rPr b="1" lang="en-US" sz="1400">
                <a:solidFill>
                  <a:srgbClr val="20124D"/>
                </a:solidFill>
                <a:latin typeface="Arial"/>
                <a:ea typeface="Arial"/>
                <a:cs typeface="Arial"/>
                <a:sym typeface="Arial"/>
              </a:rPr>
              <a:t>single</a:t>
            </a:r>
            <a:r>
              <a:rPr lang="en-US" sz="1400">
                <a:solidFill>
                  <a:srgbClr val="20124D"/>
                </a:solidFill>
                <a:latin typeface="Arial"/>
                <a:ea typeface="Arial"/>
                <a:cs typeface="Arial"/>
                <a:sym typeface="Arial"/>
              </a:rPr>
              <a:t>. Rata-rata penggunaan </a:t>
            </a:r>
            <a:r>
              <a:rPr b="1" lang="en-US" sz="1400">
                <a:solidFill>
                  <a:srgbClr val="20124D"/>
                </a:solidFill>
                <a:latin typeface="Arial"/>
                <a:ea typeface="Arial"/>
                <a:cs typeface="Arial"/>
                <a:sym typeface="Arial"/>
              </a:rPr>
              <a:t>cashback atau promo</a:t>
            </a:r>
            <a:r>
              <a:rPr lang="en-US" sz="1400">
                <a:solidFill>
                  <a:srgbClr val="20124D"/>
                </a:solidFill>
                <a:latin typeface="Arial"/>
                <a:ea typeface="Arial"/>
                <a:cs typeface="Arial"/>
                <a:sym typeface="Arial"/>
              </a:rPr>
              <a:t> pada customer berstatus single </a:t>
            </a:r>
            <a:r>
              <a:rPr b="1" lang="en-US" sz="1400">
                <a:solidFill>
                  <a:srgbClr val="20124D"/>
                </a:solidFill>
                <a:latin typeface="Arial"/>
                <a:ea typeface="Arial"/>
                <a:cs typeface="Arial"/>
                <a:sym typeface="Arial"/>
              </a:rPr>
              <a:t>paling sedikit</a:t>
            </a:r>
            <a:r>
              <a:rPr lang="en-US" sz="1400">
                <a:solidFill>
                  <a:srgbClr val="20124D"/>
                </a:solidFill>
                <a:latin typeface="Arial"/>
                <a:ea typeface="Arial"/>
                <a:cs typeface="Arial"/>
                <a:sym typeface="Arial"/>
              </a:rPr>
              <a:t> dibanding dengan customer berstatus lainnya, sehingga menyebabkan </a:t>
            </a:r>
            <a:r>
              <a:rPr b="1" lang="en-US" sz="1400">
                <a:solidFill>
                  <a:srgbClr val="20124D"/>
                </a:solidFill>
                <a:latin typeface="Arial"/>
                <a:ea typeface="Arial"/>
                <a:cs typeface="Arial"/>
                <a:sym typeface="Arial"/>
              </a:rPr>
              <a:t>jumlah ordernya</a:t>
            </a:r>
            <a:r>
              <a:rPr lang="en-US" sz="1400">
                <a:solidFill>
                  <a:srgbClr val="20124D"/>
                </a:solidFill>
                <a:latin typeface="Arial"/>
                <a:ea typeface="Arial"/>
                <a:cs typeface="Arial"/>
                <a:sym typeface="Arial"/>
              </a:rPr>
              <a:t> menjadi </a:t>
            </a:r>
            <a:r>
              <a:rPr b="1" lang="en-US" sz="1400">
                <a:solidFill>
                  <a:srgbClr val="20124D"/>
                </a:solidFill>
                <a:latin typeface="Arial"/>
                <a:ea typeface="Arial"/>
                <a:cs typeface="Arial"/>
                <a:sym typeface="Arial"/>
              </a:rPr>
              <a:t>sedikit </a:t>
            </a:r>
            <a:r>
              <a:rPr lang="en-US" sz="1400">
                <a:solidFill>
                  <a:srgbClr val="20124D"/>
                </a:solidFill>
                <a:latin typeface="Arial"/>
                <a:ea typeface="Arial"/>
                <a:cs typeface="Arial"/>
                <a:sym typeface="Arial"/>
              </a:rPr>
              <a:t>pula.</a:t>
            </a:r>
            <a:endParaRPr/>
          </a:p>
        </p:txBody>
      </p:sp>
      <p:sp>
        <p:nvSpPr>
          <p:cNvPr id="2526" name="Google Shape;2526;g14221f01383_0_1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3ef9bf7b38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3ef9bf7b38_0_1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g1433f628e36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1433f628e36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untuk gamification memberi poin tertinggi untuk kelompok tenure 0-12 bulan dengan tujuan untuk meningkatkan tenur dan revenue karena kelompok tenure 0-12 bulan jumlah transaksinya paling banyak (44,98%).</a:t>
            </a:r>
            <a:endParaRPr/>
          </a:p>
          <a:p>
            <a:pPr indent="-317500" lvl="0" marL="457200" rtl="0" algn="l">
              <a:spcBef>
                <a:spcPts val="0"/>
              </a:spcBef>
              <a:spcAft>
                <a:spcPts val="0"/>
              </a:spcAft>
              <a:buClr>
                <a:schemeClr val="dk1"/>
              </a:buClr>
              <a:buSzPts val="1400"/>
              <a:buChar char="●"/>
            </a:pPr>
            <a:r>
              <a:rPr lang="en-US"/>
              <a:t>Penggunaan diskon 50%, biasanya digunakan untuk mendompleng penjualan produk-produk yang bisa dibilang stok lama, atau digunakan saat menuju musim promo tertentu. dimana model diskon ini digunakan untuk menghabiskan produk-produk yang memiliki penjualan cukup menurun atau yang sudah lama diam di gudang toko. serta untuk mengantisipasi promo produk-produk yang lebih baru yang ada di toko tersebut. Term&amp;Cond untuk promo bundling/cashback/diskon disesuaikan dg tim bisnis dan marketing.</a:t>
            </a:r>
            <a:endParaRPr/>
          </a:p>
          <a:p>
            <a:pPr indent="-317500" lvl="0" marL="457200" rtl="0" algn="l">
              <a:spcBef>
                <a:spcPts val="0"/>
              </a:spcBef>
              <a:spcAft>
                <a:spcPts val="0"/>
              </a:spcAft>
              <a:buClr>
                <a:schemeClr val="dk1"/>
              </a:buClr>
              <a:buSzPts val="1400"/>
              <a:buChar char="●"/>
            </a:pPr>
            <a:r>
              <a:rPr lang="en-US"/>
              <a:t>meningkatkan handling complain ditujukan untuk customer potensial churn dan not churn karena keduanya memiliki satisfaction score yang rendah, yaitu kurang dari 4.</a:t>
            </a:r>
            <a:endParaRPr/>
          </a:p>
        </p:txBody>
      </p:sp>
      <p:sp>
        <p:nvSpPr>
          <p:cNvPr id="2544" name="Google Shape;2544;g1433f628e36_0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142567c3ff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142567c3ff4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Berdasarkan hasil modelling dan dengan business recommendations, PT ABC dapat mengurangi jumlah customer yang diprediksi akan churn sekitar 50% yaitu yang awalnya dari 948 customer menjadi 465 customer. Dengan hasil ini, PT ABC bisa meningkatkan jumlah customer yang retain dan menurunkan revenue churn rate sekitar 8,9% dari 13,77%</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142567c3ff4_2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142567c3ff4_2_4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3ef9bf7b38_0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3ef9bf7b38_0_16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sz="1000">
                <a:latin typeface="Arial"/>
                <a:ea typeface="Arial"/>
                <a:cs typeface="Arial"/>
                <a:sym typeface="Arial"/>
              </a:rPr>
              <a:t>peningkatan penggunaan digital, penggunaan e-commerce, saingan e-commerce, jumlah penggunaan e-commerce per indiividu</a:t>
            </a:r>
            <a:endParaRPr sz="1000">
              <a:latin typeface="Arial"/>
              <a:ea typeface="Arial"/>
              <a:cs typeface="Arial"/>
              <a:sym typeface="Arial"/>
            </a:endParaRPr>
          </a:p>
          <a:p>
            <a:pPr indent="0" lvl="0" marL="0" rtl="0" algn="l">
              <a:spcBef>
                <a:spcPts val="0"/>
              </a:spcBef>
              <a:spcAft>
                <a:spcPts val="0"/>
              </a:spcAft>
              <a:buClr>
                <a:schemeClr val="dk1"/>
              </a:buClr>
              <a:buSzPts val="14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4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latin typeface="Arial"/>
                <a:ea typeface="Arial"/>
                <a:cs typeface="Arial"/>
                <a:sym typeface="Arial"/>
              </a:rPr>
              <a:t>Di Indonesia, ada </a:t>
            </a:r>
            <a:r>
              <a:rPr b="1" lang="en-US" sz="1000">
                <a:latin typeface="Arial"/>
                <a:ea typeface="Arial"/>
                <a:cs typeface="Arial"/>
                <a:sym typeface="Arial"/>
              </a:rPr>
              <a:t>21 juta</a:t>
            </a:r>
            <a:r>
              <a:rPr lang="en-US" sz="1000">
                <a:latin typeface="Arial"/>
                <a:ea typeface="Arial"/>
                <a:cs typeface="Arial"/>
                <a:sym typeface="Arial"/>
              </a:rPr>
              <a:t> konsumen digital baru selama pandemi pada 2020 dan paruh pertama 2021.</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000">
                <a:latin typeface="Arial"/>
                <a:ea typeface="Arial"/>
                <a:cs typeface="Arial"/>
                <a:sym typeface="Arial"/>
              </a:rPr>
              <a:t>72% </a:t>
            </a:r>
            <a:r>
              <a:rPr lang="en-US" sz="1000">
                <a:latin typeface="Arial"/>
                <a:ea typeface="Arial"/>
                <a:cs typeface="Arial"/>
                <a:sym typeface="Arial"/>
              </a:rPr>
              <a:t>berasal dari area non-metropolitan, yang secara positif menunjukkan peningkatan penetrasi digital di pasar terbesar Indonesia. 99% konsumen berencana akan terus menggunakan layanan digital.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latin typeface="Arial"/>
                <a:ea typeface="Arial"/>
                <a:cs typeface="Arial"/>
                <a:sym typeface="Arial"/>
              </a:rPr>
              <a:t>Pengguna yang telah menjadi konsumen sebelum pandemi menggunakan layanan digital </a:t>
            </a:r>
            <a:r>
              <a:rPr b="1" lang="en-US" sz="1000">
                <a:latin typeface="Arial"/>
                <a:ea typeface="Arial"/>
                <a:cs typeface="Arial"/>
                <a:sym typeface="Arial"/>
              </a:rPr>
              <a:t>rata-rata 3,6</a:t>
            </a:r>
            <a:r>
              <a:rPr lang="en-US" sz="1000">
                <a:latin typeface="Arial"/>
                <a:ea typeface="Arial"/>
                <a:cs typeface="Arial"/>
                <a:sym typeface="Arial"/>
              </a:rPr>
              <a:t> lebih banyak sejak pandemi melanda. Di antara konsumen tersebut, tingkat kepuasan akan layanan digital mencapai </a:t>
            </a:r>
            <a:r>
              <a:rPr b="1" lang="en-US" sz="1000">
                <a:latin typeface="Arial"/>
                <a:ea typeface="Arial"/>
                <a:cs typeface="Arial"/>
                <a:sym typeface="Arial"/>
              </a:rPr>
              <a:t>87%</a:t>
            </a:r>
            <a:r>
              <a:rPr lang="en-US" sz="1000">
                <a:latin typeface="Arial"/>
                <a:ea typeface="Arial"/>
                <a:cs typeface="Arial"/>
                <a:sym typeface="Arial"/>
              </a:rPr>
              <a:t> di seluruh sektor.</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latin typeface="Arial"/>
                <a:ea typeface="Arial"/>
                <a:cs typeface="Arial"/>
                <a:sym typeface="Arial"/>
              </a:rPr>
              <a:t>Perusahaan riset pasar eMarketer memperkirakan pertumbuhan e-commerce di Asia Tenggara mencapai 14,3% pada 2021. Penjualan retail lewat e-commerce di enam negara Asia Tenggara pun diperkirakan mencapai US$ 45,07 miliar pada 2021. Dari jumlah itu, sebanyak US$ 20,21 miliar berasal dari Indonesia, sekaligus menjadi yang terbesar di kawasan.</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latin typeface="Arial"/>
                <a:ea typeface="Arial"/>
                <a:cs typeface="Arial"/>
                <a:sym typeface="Arial"/>
              </a:rPr>
              <a:t>Namun, ada 19 e-commerce terpopuler di Asia Tenggara berdasarkan jumlah kunjungan website pada Q1 2022.</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latin typeface="Arial"/>
                <a:ea typeface="Arial"/>
                <a:cs typeface="Arial"/>
                <a:sym typeface="Arial"/>
              </a:rPr>
              <a:t>2 dari 5 e-commerce terpopuler di Indonesia juga menjadi e-commerce populer di negara Asia Tenggara lainnya</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000">
                <a:latin typeface="Arial"/>
                <a:ea typeface="Arial"/>
                <a:cs typeface="Arial"/>
                <a:sym typeface="Arial"/>
              </a:rPr>
              <a:t>Source: iPriceGroup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3ef9bf7b38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3ef9bf7b38_0_19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4205b110d2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4205b110d2_0_2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4205b110d2_0_2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4205b110d2_0_2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41fdf6de1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41fdf6de1a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yang kita miliki berisi 5630 baris dan 20 kolom yang terdiri dari data profil customer, data transaksi customer, dengan target prediksi yait</a:t>
            </a:r>
            <a:r>
              <a:rPr lang="en-US"/>
              <a:t>u churn dan no churn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43234d4993_2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143234d4993_2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400">
                <a:solidFill>
                  <a:srgbClr val="20124D"/>
                </a:solidFill>
                <a:latin typeface="Arial"/>
                <a:ea typeface="Arial"/>
                <a:cs typeface="Arial"/>
                <a:sym typeface="Arial"/>
              </a:rPr>
              <a:t>Customer </a:t>
            </a:r>
            <a:r>
              <a:rPr lang="en-US" sz="1400">
                <a:solidFill>
                  <a:srgbClr val="20124D"/>
                </a:solidFill>
                <a:latin typeface="Arial"/>
                <a:ea typeface="Arial"/>
                <a:cs typeface="Arial"/>
                <a:sym typeface="Arial"/>
              </a:rPr>
              <a:t>yang cenderung </a:t>
            </a:r>
            <a:r>
              <a:rPr b="1" lang="en-US" sz="1400">
                <a:solidFill>
                  <a:srgbClr val="20124D"/>
                </a:solidFill>
                <a:latin typeface="Arial"/>
                <a:ea typeface="Arial"/>
                <a:cs typeface="Arial"/>
                <a:sym typeface="Arial"/>
              </a:rPr>
              <a:t>churn </a:t>
            </a:r>
            <a:r>
              <a:rPr lang="en-US" sz="1400">
                <a:solidFill>
                  <a:srgbClr val="20124D"/>
                </a:solidFill>
                <a:latin typeface="Arial"/>
                <a:ea typeface="Arial"/>
                <a:cs typeface="Arial"/>
                <a:sym typeface="Arial"/>
              </a:rPr>
              <a:t>memiliki </a:t>
            </a:r>
            <a:r>
              <a:rPr b="1" lang="en-US" sz="1400">
                <a:solidFill>
                  <a:srgbClr val="20124D"/>
                </a:solidFill>
                <a:latin typeface="Arial"/>
                <a:ea typeface="Arial"/>
                <a:cs typeface="Arial"/>
                <a:sym typeface="Arial"/>
              </a:rPr>
              <a:t>masa tenure (masa cicilan) yang singkat </a:t>
            </a:r>
            <a:r>
              <a:rPr lang="en-US" sz="1400">
                <a:solidFill>
                  <a:srgbClr val="20124D"/>
                </a:solidFill>
                <a:latin typeface="Arial"/>
                <a:ea typeface="Arial"/>
                <a:cs typeface="Arial"/>
                <a:sym typeface="Arial"/>
              </a:rPr>
              <a:t>yaitu kurang dari 2 bulan</a:t>
            </a:r>
            <a:r>
              <a:rPr b="1" lang="en-US" sz="1400">
                <a:solidFill>
                  <a:srgbClr val="20124D"/>
                </a:solidFill>
                <a:latin typeface="Arial"/>
                <a:ea typeface="Arial"/>
                <a:cs typeface="Arial"/>
                <a:sym typeface="Arial"/>
              </a:rPr>
              <a:t>.</a:t>
            </a:r>
            <a:r>
              <a:rPr lang="en-US" sz="1400">
                <a:solidFill>
                  <a:srgbClr val="20124D"/>
                </a:solidFill>
                <a:latin typeface="Arial"/>
                <a:ea typeface="Arial"/>
                <a:cs typeface="Arial"/>
                <a:sym typeface="Arial"/>
              </a:rPr>
              <a:t> </a:t>
            </a:r>
            <a:endParaRPr sz="1400">
              <a:solidFill>
                <a:srgbClr val="20124D"/>
              </a:solidFill>
              <a:latin typeface="Arial"/>
              <a:ea typeface="Arial"/>
              <a:cs typeface="Arial"/>
              <a:sym typeface="Arial"/>
            </a:endParaRPr>
          </a:p>
          <a:p>
            <a:pPr indent="0" lvl="0" marL="0" rtl="0" algn="l">
              <a:spcBef>
                <a:spcPts val="0"/>
              </a:spcBef>
              <a:spcAft>
                <a:spcPts val="0"/>
              </a:spcAft>
              <a:buNone/>
            </a:pPr>
            <a:r>
              <a:rPr lang="en-US" sz="1400">
                <a:solidFill>
                  <a:srgbClr val="20124D"/>
                </a:solidFill>
                <a:latin typeface="Arial"/>
                <a:ea typeface="Arial"/>
                <a:cs typeface="Arial"/>
                <a:sym typeface="Arial"/>
              </a:rPr>
              <a:t>Ternyata customer yang churn di masa tenure singkat mayoritas membeli </a:t>
            </a:r>
            <a:r>
              <a:rPr b="1" lang="en-US" sz="1400">
                <a:solidFill>
                  <a:srgbClr val="20124D"/>
                </a:solidFill>
                <a:latin typeface="Arial"/>
                <a:ea typeface="Arial"/>
                <a:cs typeface="Arial"/>
                <a:sym typeface="Arial"/>
              </a:rPr>
              <a:t>Mobile Phone.</a:t>
            </a:r>
            <a:endParaRPr b="1" sz="1400">
              <a:solidFill>
                <a:srgbClr val="20124D"/>
              </a:solidFill>
              <a:latin typeface="Arial"/>
              <a:ea typeface="Arial"/>
              <a:cs typeface="Arial"/>
              <a:sym typeface="Arial"/>
            </a:endParaRPr>
          </a:p>
          <a:p>
            <a:pPr indent="0" lvl="0" marL="0" rtl="0" algn="l">
              <a:spcBef>
                <a:spcPts val="0"/>
              </a:spcBef>
              <a:spcAft>
                <a:spcPts val="0"/>
              </a:spcAft>
              <a:buNone/>
            </a:pPr>
            <a:r>
              <a:rPr lang="en-US" sz="1400">
                <a:solidFill>
                  <a:srgbClr val="20124D"/>
                </a:solidFill>
                <a:latin typeface="Arial"/>
                <a:ea typeface="Arial"/>
                <a:cs typeface="Arial"/>
                <a:sym typeface="Arial"/>
              </a:rPr>
              <a:t>Selain itu rata-rata transaksi di masa tenure singkat ini adalah 3 transaksi untuk semua kategori, artinya transaksi yang dilakukan masih sedikit</a:t>
            </a:r>
            <a:endParaRPr/>
          </a:p>
        </p:txBody>
      </p:sp>
      <p:sp>
        <p:nvSpPr>
          <p:cNvPr id="1438" name="Google Shape;1438;g143234d4993_2_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43234d4993_2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43234d4993_2_3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400">
                <a:solidFill>
                  <a:srgbClr val="20124D"/>
                </a:solidFill>
                <a:latin typeface="Arial"/>
                <a:ea typeface="Arial"/>
                <a:cs typeface="Arial"/>
                <a:sym typeface="Arial"/>
              </a:rPr>
              <a:t>Customer</a:t>
            </a:r>
            <a:r>
              <a:rPr lang="en-US" sz="1400">
                <a:solidFill>
                  <a:srgbClr val="20124D"/>
                </a:solidFill>
                <a:latin typeface="Arial"/>
                <a:ea typeface="Arial"/>
                <a:cs typeface="Arial"/>
                <a:sym typeface="Arial"/>
              </a:rPr>
              <a:t> yang cenderung </a:t>
            </a:r>
            <a:r>
              <a:rPr b="1" lang="en-US" sz="1400">
                <a:solidFill>
                  <a:srgbClr val="20124D"/>
                </a:solidFill>
                <a:latin typeface="Arial"/>
                <a:ea typeface="Arial"/>
                <a:cs typeface="Arial"/>
                <a:sym typeface="Arial"/>
              </a:rPr>
              <a:t>churn </a:t>
            </a:r>
            <a:r>
              <a:rPr lang="en-US" sz="1400">
                <a:solidFill>
                  <a:srgbClr val="20124D"/>
                </a:solidFill>
                <a:latin typeface="Arial"/>
                <a:ea typeface="Arial"/>
                <a:cs typeface="Arial"/>
                <a:sym typeface="Arial"/>
              </a:rPr>
              <a:t>adalah customer yang membeli </a:t>
            </a:r>
            <a:r>
              <a:rPr b="1" lang="en-US" sz="1400">
                <a:solidFill>
                  <a:srgbClr val="20124D"/>
                </a:solidFill>
                <a:latin typeface="Arial"/>
                <a:ea typeface="Arial"/>
                <a:cs typeface="Arial"/>
                <a:sym typeface="Arial"/>
              </a:rPr>
              <a:t>Mobile Phone </a:t>
            </a:r>
            <a:r>
              <a:rPr lang="en-US" sz="1400">
                <a:solidFill>
                  <a:srgbClr val="20124D"/>
                </a:solidFill>
                <a:latin typeface="Arial"/>
                <a:ea typeface="Arial"/>
                <a:cs typeface="Arial"/>
                <a:sym typeface="Arial"/>
              </a:rPr>
              <a:t>dibandingkan kategori lainnya. Kemungkinan</a:t>
            </a:r>
            <a:r>
              <a:rPr lang="en-US" sz="1450">
                <a:solidFill>
                  <a:srgbClr val="20124D"/>
                </a:solidFill>
                <a:latin typeface="Arial"/>
                <a:ea typeface="Arial"/>
                <a:cs typeface="Arial"/>
                <a:sym typeface="Arial"/>
              </a:rPr>
              <a:t> dikarenakan pembelian Mobile Phone </a:t>
            </a:r>
            <a:r>
              <a:rPr b="1" lang="en-US" sz="1450">
                <a:solidFill>
                  <a:srgbClr val="20124D"/>
                </a:solidFill>
                <a:latin typeface="Arial"/>
                <a:ea typeface="Arial"/>
                <a:cs typeface="Arial"/>
                <a:sym typeface="Arial"/>
              </a:rPr>
              <a:t>tidak mandatory</a:t>
            </a:r>
            <a:r>
              <a:rPr lang="en-US" sz="1450">
                <a:solidFill>
                  <a:srgbClr val="20124D"/>
                </a:solidFill>
                <a:latin typeface="Arial"/>
                <a:ea typeface="Arial"/>
                <a:cs typeface="Arial"/>
                <a:sym typeface="Arial"/>
              </a:rPr>
              <a:t> seperti kebutuhan primer (grocery, fashion, dan lainnya).</a:t>
            </a:r>
            <a:endParaRPr/>
          </a:p>
        </p:txBody>
      </p:sp>
      <p:sp>
        <p:nvSpPr>
          <p:cNvPr id="1450" name="Google Shape;1450;g143234d4993_2_3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63" name="Shape 63"/>
        <p:cNvGrpSpPr/>
        <p:nvPr/>
      </p:nvGrpSpPr>
      <p:grpSpPr>
        <a:xfrm>
          <a:off x="0" y="0"/>
          <a:ext cx="0" cy="0"/>
          <a:chOff x="0" y="0"/>
          <a:chExt cx="0" cy="0"/>
        </a:xfrm>
      </p:grpSpPr>
      <p:sp>
        <p:nvSpPr>
          <p:cNvPr id="64" name="Google Shape;64;g1433f628e36_0_291"/>
          <p:cNvSpPr/>
          <p:nvPr/>
        </p:nvSpPr>
        <p:spPr>
          <a:xfrm flipH="1">
            <a:off x="-857856" y="324734"/>
            <a:ext cx="8758523" cy="65332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1433f628e36_0_291"/>
          <p:cNvSpPr txBox="1"/>
          <p:nvPr>
            <p:ph type="ctrTitle"/>
          </p:nvPr>
        </p:nvSpPr>
        <p:spPr>
          <a:xfrm>
            <a:off x="774667" y="1118650"/>
            <a:ext cx="5805300" cy="2208000"/>
          </a:xfrm>
          <a:prstGeom prst="rect">
            <a:avLst/>
          </a:prstGeom>
        </p:spPr>
        <p:txBody>
          <a:bodyPr anchorCtr="0" anchor="b" bIns="121900" lIns="121900" spcFirstLastPara="1" rIns="121900" wrap="square" tIns="121900">
            <a:noAutofit/>
          </a:bodyPr>
          <a:lstStyle>
            <a:lvl1pPr lvl="0" rtl="0">
              <a:lnSpc>
                <a:spcPct val="80000"/>
              </a:lnSpc>
              <a:spcBef>
                <a:spcPts val="0"/>
              </a:spcBef>
              <a:spcAft>
                <a:spcPts val="0"/>
              </a:spcAft>
              <a:buSzPts val="6900"/>
              <a:buNone/>
              <a:defRPr sz="67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66" name="Google Shape;66;g1433f628e36_0_291"/>
          <p:cNvSpPr txBox="1"/>
          <p:nvPr>
            <p:ph idx="1" type="subTitle"/>
          </p:nvPr>
        </p:nvSpPr>
        <p:spPr>
          <a:xfrm>
            <a:off x="960000" y="4773350"/>
            <a:ext cx="3812700" cy="12372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3700"/>
              <a:buNone/>
              <a:defRPr sz="3300">
                <a:latin typeface="Source Sans Pro"/>
                <a:ea typeface="Source Sans Pro"/>
                <a:cs typeface="Source Sans Pro"/>
                <a:sym typeface="Source Sans Pro"/>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g1433f628e36_0_295"/>
          <p:cNvSpPr/>
          <p:nvPr/>
        </p:nvSpPr>
        <p:spPr>
          <a:xfrm>
            <a:off x="3532512" y="324734"/>
            <a:ext cx="8758523" cy="65332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g1433f628e36_0_295"/>
          <p:cNvSpPr/>
          <p:nvPr/>
        </p:nvSpPr>
        <p:spPr>
          <a:xfrm flipH="1" rot="-309021">
            <a:off x="709051" y="978302"/>
            <a:ext cx="4885674" cy="334727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g1433f628e36_0_295"/>
          <p:cNvSpPr txBox="1"/>
          <p:nvPr>
            <p:ph type="title"/>
          </p:nvPr>
        </p:nvSpPr>
        <p:spPr>
          <a:xfrm>
            <a:off x="6533633" y="2557833"/>
            <a:ext cx="4698000" cy="17433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1" name="Google Shape;71;g1433f628e36_0_295"/>
          <p:cNvSpPr txBox="1"/>
          <p:nvPr>
            <p:ph hasCustomPrompt="1" idx="2" type="title"/>
          </p:nvPr>
        </p:nvSpPr>
        <p:spPr>
          <a:xfrm>
            <a:off x="9410000" y="1431233"/>
            <a:ext cx="1821900" cy="7020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4000"/>
              <a:buNone/>
              <a:defRPr sz="6700">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2" name="Google Shape;72;g1433f628e36_0_295"/>
          <p:cNvSpPr txBox="1"/>
          <p:nvPr>
            <p:ph idx="1" type="subTitle"/>
          </p:nvPr>
        </p:nvSpPr>
        <p:spPr>
          <a:xfrm>
            <a:off x="7465600" y="4725633"/>
            <a:ext cx="3766500" cy="7020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2800"/>
              <a:buNone/>
              <a:defRPr sz="2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73" name="Shape 73"/>
        <p:cNvGrpSpPr/>
        <p:nvPr/>
      </p:nvGrpSpPr>
      <p:grpSpPr>
        <a:xfrm>
          <a:off x="0" y="0"/>
          <a:ext cx="0" cy="0"/>
          <a:chOff x="0" y="0"/>
          <a:chExt cx="0" cy="0"/>
        </a:xfrm>
      </p:grpSpPr>
      <p:sp>
        <p:nvSpPr>
          <p:cNvPr id="74" name="Google Shape;74;g1433f628e36_0_301"/>
          <p:cNvSpPr/>
          <p:nvPr/>
        </p:nvSpPr>
        <p:spPr>
          <a:xfrm>
            <a:off x="-1174967" y="1696235"/>
            <a:ext cx="9787068" cy="5561877"/>
          </a:xfrm>
          <a:custGeom>
            <a:rect b="b" l="l" r="r" t="t"/>
            <a:pathLst>
              <a:path extrusionOk="0" h="77069" w="135616">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g1433f628e36_0_301"/>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6" name="Google Shape;76;g1433f628e36_0_301"/>
          <p:cNvSpPr txBox="1"/>
          <p:nvPr>
            <p:ph idx="1" type="body"/>
          </p:nvPr>
        </p:nvSpPr>
        <p:spPr>
          <a:xfrm>
            <a:off x="960000" y="1536633"/>
            <a:ext cx="10272000" cy="4555200"/>
          </a:xfrm>
          <a:prstGeom prst="rect">
            <a:avLst/>
          </a:prstGeom>
        </p:spPr>
        <p:txBody>
          <a:bodyPr anchorCtr="0" anchor="t" bIns="121900" lIns="121900" spcFirstLastPara="1" rIns="121900" wrap="square" tIns="121900">
            <a:noAutofit/>
          </a:bodyPr>
          <a:lstStyle>
            <a:lvl1pPr indent="-361950" lvl="0" marL="457200" rtl="0">
              <a:lnSpc>
                <a:spcPct val="100000"/>
              </a:lnSpc>
              <a:spcBef>
                <a:spcPts val="0"/>
              </a:spcBef>
              <a:spcAft>
                <a:spcPts val="0"/>
              </a:spcAft>
              <a:buClr>
                <a:schemeClr val="dk1"/>
              </a:buClr>
              <a:buSzPts val="2100"/>
              <a:buChar char="●"/>
              <a:defRPr sz="1600"/>
            </a:lvl1pPr>
            <a:lvl2pPr indent="-361950" lvl="1" marL="914400" rtl="0">
              <a:spcBef>
                <a:spcPts val="2100"/>
              </a:spcBef>
              <a:spcAft>
                <a:spcPts val="0"/>
              </a:spcAft>
              <a:buSzPts val="2100"/>
              <a:buChar char="○"/>
              <a:defRPr/>
            </a:lvl2pPr>
            <a:lvl3pPr indent="-361950" lvl="2" marL="1371600" rtl="0">
              <a:spcBef>
                <a:spcPts val="2100"/>
              </a:spcBef>
              <a:spcAft>
                <a:spcPts val="0"/>
              </a:spcAft>
              <a:buSzPts val="2100"/>
              <a:buChar char="■"/>
              <a:defRPr/>
            </a:lvl3pPr>
            <a:lvl4pPr indent="-361950" lvl="3" marL="1828800" rtl="0">
              <a:spcBef>
                <a:spcPts val="2100"/>
              </a:spcBef>
              <a:spcAft>
                <a:spcPts val="0"/>
              </a:spcAft>
              <a:buSzPts val="2100"/>
              <a:buChar char="●"/>
              <a:defRPr/>
            </a:lvl4pPr>
            <a:lvl5pPr indent="-361950" lvl="4" marL="2286000" rtl="0">
              <a:spcBef>
                <a:spcPts val="2100"/>
              </a:spcBef>
              <a:spcAft>
                <a:spcPts val="0"/>
              </a:spcAft>
              <a:buSzPts val="2100"/>
              <a:buChar char="○"/>
              <a:defRPr/>
            </a:lvl5pPr>
            <a:lvl6pPr indent="-361950" lvl="5" marL="2743200" rtl="0">
              <a:spcBef>
                <a:spcPts val="2100"/>
              </a:spcBef>
              <a:spcAft>
                <a:spcPts val="0"/>
              </a:spcAft>
              <a:buSzPts val="2100"/>
              <a:buChar char="■"/>
              <a:defRPr/>
            </a:lvl6pPr>
            <a:lvl7pPr indent="-361950" lvl="6" marL="3200400" rtl="0">
              <a:spcBef>
                <a:spcPts val="2100"/>
              </a:spcBef>
              <a:spcAft>
                <a:spcPts val="0"/>
              </a:spcAft>
              <a:buSzPts val="2100"/>
              <a:buChar char="●"/>
              <a:defRPr/>
            </a:lvl7pPr>
            <a:lvl8pPr indent="-361950" lvl="7" marL="3657600" rtl="0">
              <a:spcBef>
                <a:spcPts val="2100"/>
              </a:spcBef>
              <a:spcAft>
                <a:spcPts val="0"/>
              </a:spcAft>
              <a:buSzPts val="2100"/>
              <a:buChar char="○"/>
              <a:defRPr/>
            </a:lvl8pPr>
            <a:lvl9pPr indent="-361950" lvl="8" marL="4114800" rtl="0">
              <a:spcBef>
                <a:spcPts val="2100"/>
              </a:spcBef>
              <a:spcAft>
                <a:spcPts val="2100"/>
              </a:spcAft>
              <a:buSzPts val="2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g1433f628e36_0_305"/>
          <p:cNvSpPr/>
          <p:nvPr/>
        </p:nvSpPr>
        <p:spPr>
          <a:xfrm flipH="1">
            <a:off x="-35900" y="384240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1433f628e36_0_305"/>
          <p:cNvSpPr/>
          <p:nvPr/>
        </p:nvSpPr>
        <p:spPr>
          <a:xfrm flipH="1" rot="10800000">
            <a:off x="87059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1433f628e36_0_305"/>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1" name="Google Shape;81;g1433f628e36_0_305"/>
          <p:cNvSpPr txBox="1"/>
          <p:nvPr>
            <p:ph idx="1" type="subTitle"/>
          </p:nvPr>
        </p:nvSpPr>
        <p:spPr>
          <a:xfrm>
            <a:off x="960000" y="1795600"/>
            <a:ext cx="4962300" cy="4296000"/>
          </a:xfrm>
          <a:prstGeom prst="rect">
            <a:avLst/>
          </a:prstGeom>
        </p:spPr>
        <p:txBody>
          <a:bodyPr anchorCtr="0" anchor="t" bIns="121900" lIns="121900" spcFirstLastPara="1" rIns="121900" wrap="square" tIns="121900">
            <a:noAutofit/>
          </a:bodyPr>
          <a:lstStyle>
            <a:lvl1pPr lvl="0" marR="63500" rtl="0">
              <a:lnSpc>
                <a:spcPct val="100000"/>
              </a:lnSpc>
              <a:spcBef>
                <a:spcPts val="0"/>
              </a:spcBef>
              <a:spcAft>
                <a:spcPts val="0"/>
              </a:spcAft>
              <a:buClr>
                <a:schemeClr val="dk1"/>
              </a:buClr>
              <a:buSzPts val="1600"/>
              <a:buChar char="●"/>
              <a:defRPr/>
            </a:lvl1pPr>
            <a:lvl2pPr lvl="1" rtl="0" algn="ctr">
              <a:lnSpc>
                <a:spcPct val="100000"/>
              </a:lnSpc>
              <a:spcBef>
                <a:spcPts val="700"/>
              </a:spcBef>
              <a:spcAft>
                <a:spcPts val="0"/>
              </a:spcAft>
              <a:buSzPts val="1600"/>
              <a:buChar char="○"/>
              <a:defRPr sz="2800"/>
            </a:lvl2pPr>
            <a:lvl3pPr lvl="2" rtl="0" algn="ctr">
              <a:lnSpc>
                <a:spcPct val="100000"/>
              </a:lnSpc>
              <a:spcBef>
                <a:spcPts val="0"/>
              </a:spcBef>
              <a:spcAft>
                <a:spcPts val="0"/>
              </a:spcAft>
              <a:buSzPts val="1600"/>
              <a:buChar char="■"/>
              <a:defRPr sz="2800"/>
            </a:lvl3pPr>
            <a:lvl4pPr lvl="3" rtl="0" algn="ctr">
              <a:lnSpc>
                <a:spcPct val="100000"/>
              </a:lnSpc>
              <a:spcBef>
                <a:spcPts val="0"/>
              </a:spcBef>
              <a:spcAft>
                <a:spcPts val="0"/>
              </a:spcAft>
              <a:buSzPts val="1600"/>
              <a:buChar char="●"/>
              <a:defRPr sz="2800"/>
            </a:lvl4pPr>
            <a:lvl5pPr lvl="4" rtl="0" algn="ctr">
              <a:lnSpc>
                <a:spcPct val="100000"/>
              </a:lnSpc>
              <a:spcBef>
                <a:spcPts val="0"/>
              </a:spcBef>
              <a:spcAft>
                <a:spcPts val="0"/>
              </a:spcAft>
              <a:buSzPts val="1600"/>
              <a:buChar char="○"/>
              <a:defRPr sz="2800"/>
            </a:lvl5pPr>
            <a:lvl6pPr lvl="5" rtl="0" algn="ctr">
              <a:lnSpc>
                <a:spcPct val="100000"/>
              </a:lnSpc>
              <a:spcBef>
                <a:spcPts val="0"/>
              </a:spcBef>
              <a:spcAft>
                <a:spcPts val="0"/>
              </a:spcAft>
              <a:buSzPts val="1600"/>
              <a:buChar char="■"/>
              <a:defRPr sz="2800"/>
            </a:lvl6pPr>
            <a:lvl7pPr lvl="6" rtl="0" algn="ctr">
              <a:lnSpc>
                <a:spcPct val="100000"/>
              </a:lnSpc>
              <a:spcBef>
                <a:spcPts val="0"/>
              </a:spcBef>
              <a:spcAft>
                <a:spcPts val="0"/>
              </a:spcAft>
              <a:buSzPts val="1600"/>
              <a:buChar char="●"/>
              <a:defRPr sz="2800"/>
            </a:lvl7pPr>
            <a:lvl8pPr lvl="7" rtl="0" algn="ctr">
              <a:lnSpc>
                <a:spcPct val="100000"/>
              </a:lnSpc>
              <a:spcBef>
                <a:spcPts val="0"/>
              </a:spcBef>
              <a:spcAft>
                <a:spcPts val="0"/>
              </a:spcAft>
              <a:buSzPts val="1600"/>
              <a:buChar char="○"/>
              <a:defRPr sz="2800"/>
            </a:lvl8pPr>
            <a:lvl9pPr lvl="8" rtl="0" algn="ctr">
              <a:lnSpc>
                <a:spcPct val="100000"/>
              </a:lnSpc>
              <a:spcBef>
                <a:spcPts val="0"/>
              </a:spcBef>
              <a:spcAft>
                <a:spcPts val="0"/>
              </a:spcAft>
              <a:buSzPts val="1600"/>
              <a:buChar char="■"/>
              <a:defRPr sz="2800"/>
            </a:lvl9pPr>
          </a:lstStyle>
          <a:p/>
        </p:txBody>
      </p:sp>
      <p:sp>
        <p:nvSpPr>
          <p:cNvPr id="82" name="Google Shape;82;g1433f628e36_0_305"/>
          <p:cNvSpPr txBox="1"/>
          <p:nvPr>
            <p:ph idx="2" type="subTitle"/>
          </p:nvPr>
        </p:nvSpPr>
        <p:spPr>
          <a:xfrm>
            <a:off x="6269633" y="1795600"/>
            <a:ext cx="4962300" cy="4296000"/>
          </a:xfrm>
          <a:prstGeom prst="rect">
            <a:avLst/>
          </a:prstGeom>
        </p:spPr>
        <p:txBody>
          <a:bodyPr anchorCtr="0" anchor="t" bIns="121900" lIns="121900" spcFirstLastPara="1" rIns="121900" wrap="square" tIns="121900">
            <a:noAutofit/>
          </a:bodyPr>
          <a:lstStyle>
            <a:lvl1pPr lvl="0" marR="63500" rtl="0">
              <a:lnSpc>
                <a:spcPct val="100000"/>
              </a:lnSpc>
              <a:spcBef>
                <a:spcPts val="0"/>
              </a:spcBef>
              <a:spcAft>
                <a:spcPts val="0"/>
              </a:spcAft>
              <a:buClr>
                <a:schemeClr val="dk1"/>
              </a:buClr>
              <a:buSzPts val="1600"/>
              <a:buChar char="●"/>
              <a:defRPr/>
            </a:lvl1pPr>
            <a:lvl2pPr lvl="1" rtl="0" algn="ctr">
              <a:lnSpc>
                <a:spcPct val="100000"/>
              </a:lnSpc>
              <a:spcBef>
                <a:spcPts val="700"/>
              </a:spcBef>
              <a:spcAft>
                <a:spcPts val="0"/>
              </a:spcAft>
              <a:buSzPts val="1600"/>
              <a:buChar char="○"/>
              <a:defRPr sz="2800"/>
            </a:lvl2pPr>
            <a:lvl3pPr lvl="2" rtl="0" algn="ctr">
              <a:lnSpc>
                <a:spcPct val="100000"/>
              </a:lnSpc>
              <a:spcBef>
                <a:spcPts val="0"/>
              </a:spcBef>
              <a:spcAft>
                <a:spcPts val="0"/>
              </a:spcAft>
              <a:buSzPts val="1600"/>
              <a:buChar char="■"/>
              <a:defRPr sz="2800"/>
            </a:lvl3pPr>
            <a:lvl4pPr lvl="3" rtl="0" algn="ctr">
              <a:lnSpc>
                <a:spcPct val="100000"/>
              </a:lnSpc>
              <a:spcBef>
                <a:spcPts val="0"/>
              </a:spcBef>
              <a:spcAft>
                <a:spcPts val="0"/>
              </a:spcAft>
              <a:buSzPts val="1600"/>
              <a:buChar char="●"/>
              <a:defRPr sz="2800"/>
            </a:lvl4pPr>
            <a:lvl5pPr lvl="4" rtl="0" algn="ctr">
              <a:lnSpc>
                <a:spcPct val="100000"/>
              </a:lnSpc>
              <a:spcBef>
                <a:spcPts val="0"/>
              </a:spcBef>
              <a:spcAft>
                <a:spcPts val="0"/>
              </a:spcAft>
              <a:buSzPts val="1600"/>
              <a:buChar char="○"/>
              <a:defRPr sz="2800"/>
            </a:lvl5pPr>
            <a:lvl6pPr lvl="5" rtl="0" algn="ctr">
              <a:lnSpc>
                <a:spcPct val="100000"/>
              </a:lnSpc>
              <a:spcBef>
                <a:spcPts val="0"/>
              </a:spcBef>
              <a:spcAft>
                <a:spcPts val="0"/>
              </a:spcAft>
              <a:buSzPts val="1600"/>
              <a:buChar char="■"/>
              <a:defRPr sz="2800"/>
            </a:lvl6pPr>
            <a:lvl7pPr lvl="6" rtl="0" algn="ctr">
              <a:lnSpc>
                <a:spcPct val="100000"/>
              </a:lnSpc>
              <a:spcBef>
                <a:spcPts val="0"/>
              </a:spcBef>
              <a:spcAft>
                <a:spcPts val="0"/>
              </a:spcAft>
              <a:buSzPts val="1600"/>
              <a:buChar char="●"/>
              <a:defRPr sz="2800"/>
            </a:lvl7pPr>
            <a:lvl8pPr lvl="7" rtl="0" algn="ctr">
              <a:lnSpc>
                <a:spcPct val="100000"/>
              </a:lnSpc>
              <a:spcBef>
                <a:spcPts val="0"/>
              </a:spcBef>
              <a:spcAft>
                <a:spcPts val="0"/>
              </a:spcAft>
              <a:buSzPts val="1600"/>
              <a:buChar char="○"/>
              <a:defRPr sz="2800"/>
            </a:lvl8pPr>
            <a:lvl9pPr lvl="8" rtl="0" algn="ctr">
              <a:lnSpc>
                <a:spcPct val="100000"/>
              </a:lnSpc>
              <a:spcBef>
                <a:spcPts val="0"/>
              </a:spcBef>
              <a:spcAft>
                <a:spcPts val="0"/>
              </a:spcAft>
              <a:buSzPts val="1600"/>
              <a:buChar char="■"/>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g1433f628e36_0_311"/>
          <p:cNvSpPr/>
          <p:nvPr/>
        </p:nvSpPr>
        <p:spPr>
          <a:xfrm flipH="1" rot="10800000">
            <a:off x="9009535"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1433f628e36_0_311"/>
          <p:cNvSpPr/>
          <p:nvPr/>
        </p:nvSpPr>
        <p:spPr>
          <a:xfrm flipH="1">
            <a:off x="-109165"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g1433f628e36_0_311"/>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87" name="Shape 87"/>
        <p:cNvGrpSpPr/>
        <p:nvPr/>
      </p:nvGrpSpPr>
      <p:grpSpPr>
        <a:xfrm>
          <a:off x="0" y="0"/>
          <a:ext cx="0" cy="0"/>
          <a:chOff x="0" y="0"/>
          <a:chExt cx="0" cy="0"/>
        </a:xfrm>
      </p:grpSpPr>
      <p:sp>
        <p:nvSpPr>
          <p:cNvPr id="88" name="Google Shape;88;g1433f628e36_0_315"/>
          <p:cNvSpPr txBox="1"/>
          <p:nvPr>
            <p:ph type="title"/>
          </p:nvPr>
        </p:nvSpPr>
        <p:spPr>
          <a:xfrm>
            <a:off x="7314800" y="1995200"/>
            <a:ext cx="3917100" cy="10077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4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89" name="Google Shape;89;g1433f628e36_0_315"/>
          <p:cNvSpPr/>
          <p:nvPr/>
        </p:nvSpPr>
        <p:spPr>
          <a:xfrm flipH="1">
            <a:off x="-99963"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g1433f628e36_0_315"/>
          <p:cNvSpPr txBox="1"/>
          <p:nvPr>
            <p:ph idx="1" type="subTitle"/>
          </p:nvPr>
        </p:nvSpPr>
        <p:spPr>
          <a:xfrm>
            <a:off x="7314800" y="3107200"/>
            <a:ext cx="3917100" cy="17556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2800"/>
              <a:buNone/>
              <a:defRPr/>
            </a:lvl1pPr>
            <a:lvl2pPr lvl="1" rtl="0" algn="ctr">
              <a:lnSpc>
                <a:spcPct val="100000"/>
              </a:lnSpc>
              <a:spcBef>
                <a:spcPts val="21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g1433f628e36_0_319"/>
          <p:cNvSpPr/>
          <p:nvPr/>
        </p:nvSpPr>
        <p:spPr>
          <a:xfrm flipH="1">
            <a:off x="-109165"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 name="Google Shape;93;g1433f628e36_0_319"/>
          <p:cNvSpPr/>
          <p:nvPr/>
        </p:nvSpPr>
        <p:spPr>
          <a:xfrm flipH="1" rot="-309021">
            <a:off x="488117" y="1159585"/>
            <a:ext cx="4885674" cy="334727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g1433f628e36_0_319"/>
          <p:cNvSpPr txBox="1"/>
          <p:nvPr>
            <p:ph type="title"/>
          </p:nvPr>
        </p:nvSpPr>
        <p:spPr>
          <a:xfrm>
            <a:off x="6096000" y="1457100"/>
            <a:ext cx="5136000" cy="27093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95" name="Google Shape;95;g1433f628e36_0_319"/>
          <p:cNvSpPr txBox="1"/>
          <p:nvPr>
            <p:ph idx="1" type="subTitle"/>
          </p:nvPr>
        </p:nvSpPr>
        <p:spPr>
          <a:xfrm>
            <a:off x="6627400" y="4166100"/>
            <a:ext cx="4604400" cy="8847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g1433f628e36_0_324"/>
          <p:cNvSpPr/>
          <p:nvPr/>
        </p:nvSpPr>
        <p:spPr>
          <a:xfrm rot="309016">
            <a:off x="-2229950" y="205759"/>
            <a:ext cx="10758935" cy="7371168"/>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g1433f628e36_0_324"/>
          <p:cNvSpPr txBox="1"/>
          <p:nvPr>
            <p:ph type="title"/>
          </p:nvPr>
        </p:nvSpPr>
        <p:spPr>
          <a:xfrm>
            <a:off x="960000" y="1483633"/>
            <a:ext cx="4009500" cy="24489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 name="Google Shape;99;g1433f628e36_0_324"/>
          <p:cNvSpPr txBox="1"/>
          <p:nvPr>
            <p:ph idx="1" type="subTitle"/>
          </p:nvPr>
        </p:nvSpPr>
        <p:spPr>
          <a:xfrm>
            <a:off x="960000" y="4302767"/>
            <a:ext cx="4009500" cy="10716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g1433f628e36_0_328"/>
          <p:cNvSpPr/>
          <p:nvPr/>
        </p:nvSpPr>
        <p:spPr>
          <a:xfrm rot="10800000">
            <a:off x="-42860"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g1433f628e36_0_328"/>
          <p:cNvSpPr/>
          <p:nvPr/>
        </p:nvSpPr>
        <p:spPr>
          <a:xfrm>
            <a:off x="7697814" y="3931567"/>
            <a:ext cx="4542588" cy="2941735"/>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 name="Google Shape;103;g1433f628e36_0_328"/>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g1433f628e36_0_332"/>
          <p:cNvSpPr/>
          <p:nvPr/>
        </p:nvSpPr>
        <p:spPr>
          <a:xfrm>
            <a:off x="2768600" y="-1317634"/>
            <a:ext cx="9547828" cy="8175540"/>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g1433f628e36_0_332"/>
          <p:cNvSpPr txBox="1"/>
          <p:nvPr>
            <p:ph hasCustomPrompt="1" type="title"/>
          </p:nvPr>
        </p:nvSpPr>
        <p:spPr>
          <a:xfrm>
            <a:off x="960000" y="824450"/>
            <a:ext cx="5376900" cy="10749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6000"/>
              <a:buNone/>
              <a:defRPr sz="6400">
                <a:solidFill>
                  <a:schemeClr val="accent1"/>
                </a:solidFill>
              </a:defRPr>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07" name="Google Shape;107;g1433f628e36_0_332"/>
          <p:cNvSpPr txBox="1"/>
          <p:nvPr>
            <p:ph idx="1" type="subTitle"/>
          </p:nvPr>
        </p:nvSpPr>
        <p:spPr>
          <a:xfrm>
            <a:off x="960000" y="1899250"/>
            <a:ext cx="5742300" cy="568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g1433f628e36_0_332"/>
          <p:cNvSpPr txBox="1"/>
          <p:nvPr>
            <p:ph hasCustomPrompt="1" idx="2" type="title"/>
          </p:nvPr>
        </p:nvSpPr>
        <p:spPr>
          <a:xfrm>
            <a:off x="960000" y="2607383"/>
            <a:ext cx="5376900" cy="10749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6000"/>
              <a:buNone/>
              <a:defRPr sz="6400">
                <a:solidFill>
                  <a:schemeClr val="accent1"/>
                </a:solidFill>
              </a:defRPr>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09" name="Google Shape;109;g1433f628e36_0_332"/>
          <p:cNvSpPr txBox="1"/>
          <p:nvPr>
            <p:ph idx="3" type="subTitle"/>
          </p:nvPr>
        </p:nvSpPr>
        <p:spPr>
          <a:xfrm>
            <a:off x="960000" y="3682200"/>
            <a:ext cx="5742300" cy="568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g1433f628e36_0_332"/>
          <p:cNvSpPr txBox="1"/>
          <p:nvPr>
            <p:ph hasCustomPrompt="1" idx="4" type="title"/>
          </p:nvPr>
        </p:nvSpPr>
        <p:spPr>
          <a:xfrm>
            <a:off x="960000" y="4390350"/>
            <a:ext cx="5376900" cy="10749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6000"/>
              <a:buNone/>
              <a:defRPr sz="6400">
                <a:solidFill>
                  <a:schemeClr val="accent1"/>
                </a:solidFill>
              </a:defRPr>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11" name="Google Shape;111;g1433f628e36_0_332"/>
          <p:cNvSpPr txBox="1"/>
          <p:nvPr>
            <p:ph idx="5" type="subTitle"/>
          </p:nvPr>
        </p:nvSpPr>
        <p:spPr>
          <a:xfrm>
            <a:off x="960000" y="5465150"/>
            <a:ext cx="5747100" cy="568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2" name="Shape 11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5">
    <p:bg>
      <p:bgPr>
        <a:solidFill>
          <a:schemeClr val="lt1"/>
        </a:solidFill>
      </p:bgPr>
    </p:bg>
    <p:spTree>
      <p:nvGrpSpPr>
        <p:cNvPr id="113" name="Shape 113"/>
        <p:cNvGrpSpPr/>
        <p:nvPr/>
      </p:nvGrpSpPr>
      <p:grpSpPr>
        <a:xfrm>
          <a:off x="0" y="0"/>
          <a:ext cx="0" cy="0"/>
          <a:chOff x="0" y="0"/>
          <a:chExt cx="0" cy="0"/>
        </a:xfrm>
      </p:grpSpPr>
      <p:sp>
        <p:nvSpPr>
          <p:cNvPr id="114" name="Google Shape;114;g1433f628e36_0_341"/>
          <p:cNvSpPr/>
          <p:nvPr/>
        </p:nvSpPr>
        <p:spPr>
          <a:xfrm flipH="1" rot="-309016">
            <a:off x="4502315" y="205759"/>
            <a:ext cx="10758935" cy="7371168"/>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g1433f628e36_0_341"/>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40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p:txBody>
      </p:sp>
      <p:sp>
        <p:nvSpPr>
          <p:cNvPr id="116" name="Google Shape;116;g1433f628e36_0_341"/>
          <p:cNvSpPr txBox="1"/>
          <p:nvPr>
            <p:ph hasCustomPrompt="1" idx="2" type="title"/>
          </p:nvPr>
        </p:nvSpPr>
        <p:spPr>
          <a:xfrm>
            <a:off x="1108034" y="2374700"/>
            <a:ext cx="1046100" cy="702000"/>
          </a:xfrm>
          <a:prstGeom prst="rect">
            <a:avLst/>
          </a:prstGeom>
        </p:spPr>
        <p:txBody>
          <a:bodyPr anchorCtr="0" anchor="ctr" bIns="121900" lIns="121900" spcFirstLastPara="1" rIns="121900" wrap="square" tIns="12190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7" name="Google Shape;117;g1433f628e36_0_341"/>
          <p:cNvSpPr txBox="1"/>
          <p:nvPr>
            <p:ph idx="1" type="subTitle"/>
          </p:nvPr>
        </p:nvSpPr>
        <p:spPr>
          <a:xfrm>
            <a:off x="2188867" y="2374700"/>
            <a:ext cx="3650700" cy="7020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18" name="Google Shape;118;g1433f628e36_0_341"/>
          <p:cNvSpPr txBox="1"/>
          <p:nvPr>
            <p:ph idx="3" type="subTitle"/>
          </p:nvPr>
        </p:nvSpPr>
        <p:spPr>
          <a:xfrm>
            <a:off x="2188833" y="3197673"/>
            <a:ext cx="3192300" cy="590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19" name="Google Shape;119;g1433f628e36_0_341"/>
          <p:cNvSpPr txBox="1"/>
          <p:nvPr>
            <p:ph hasCustomPrompt="1" idx="4" type="title"/>
          </p:nvPr>
        </p:nvSpPr>
        <p:spPr>
          <a:xfrm>
            <a:off x="6387186" y="2374710"/>
            <a:ext cx="1046100" cy="702000"/>
          </a:xfrm>
          <a:prstGeom prst="rect">
            <a:avLst/>
          </a:prstGeom>
        </p:spPr>
        <p:txBody>
          <a:bodyPr anchorCtr="0" anchor="ctr" bIns="121900" lIns="121900" spcFirstLastPara="1" rIns="121900" wrap="square" tIns="12190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20" name="Google Shape;120;g1433f628e36_0_341"/>
          <p:cNvSpPr txBox="1"/>
          <p:nvPr>
            <p:ph idx="5" type="subTitle"/>
          </p:nvPr>
        </p:nvSpPr>
        <p:spPr>
          <a:xfrm>
            <a:off x="7433179" y="2374700"/>
            <a:ext cx="3650700" cy="7020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21" name="Google Shape;121;g1433f628e36_0_341"/>
          <p:cNvSpPr txBox="1"/>
          <p:nvPr>
            <p:ph idx="6" type="subTitle"/>
          </p:nvPr>
        </p:nvSpPr>
        <p:spPr>
          <a:xfrm>
            <a:off x="7433167" y="3197673"/>
            <a:ext cx="3192300" cy="590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22" name="Google Shape;122;g1433f628e36_0_341"/>
          <p:cNvSpPr txBox="1"/>
          <p:nvPr>
            <p:ph hasCustomPrompt="1" idx="7" type="title"/>
          </p:nvPr>
        </p:nvSpPr>
        <p:spPr>
          <a:xfrm>
            <a:off x="1108033" y="4608667"/>
            <a:ext cx="1046100" cy="702000"/>
          </a:xfrm>
          <a:prstGeom prst="rect">
            <a:avLst/>
          </a:prstGeom>
        </p:spPr>
        <p:txBody>
          <a:bodyPr anchorCtr="0" anchor="ctr" bIns="121900" lIns="121900" spcFirstLastPara="1" rIns="121900" wrap="square" tIns="12190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23" name="Google Shape;123;g1433f628e36_0_341"/>
          <p:cNvSpPr txBox="1"/>
          <p:nvPr>
            <p:ph idx="8" type="subTitle"/>
          </p:nvPr>
        </p:nvSpPr>
        <p:spPr>
          <a:xfrm>
            <a:off x="2188833" y="4608667"/>
            <a:ext cx="2394300" cy="7020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24" name="Google Shape;124;g1433f628e36_0_341"/>
          <p:cNvSpPr txBox="1"/>
          <p:nvPr>
            <p:ph idx="9" type="subTitle"/>
          </p:nvPr>
        </p:nvSpPr>
        <p:spPr>
          <a:xfrm>
            <a:off x="2188833" y="5431643"/>
            <a:ext cx="3192300" cy="590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25" name="Google Shape;125;g1433f628e36_0_341"/>
          <p:cNvSpPr txBox="1"/>
          <p:nvPr>
            <p:ph hasCustomPrompt="1" idx="13" type="title"/>
          </p:nvPr>
        </p:nvSpPr>
        <p:spPr>
          <a:xfrm>
            <a:off x="6387147" y="4608676"/>
            <a:ext cx="1046100" cy="702000"/>
          </a:xfrm>
          <a:prstGeom prst="rect">
            <a:avLst/>
          </a:prstGeom>
        </p:spPr>
        <p:txBody>
          <a:bodyPr anchorCtr="0" anchor="ctr" bIns="121900" lIns="121900" spcFirstLastPara="1" rIns="121900" wrap="square" tIns="12190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26" name="Google Shape;126;g1433f628e36_0_341"/>
          <p:cNvSpPr txBox="1"/>
          <p:nvPr>
            <p:ph idx="14" type="subTitle"/>
          </p:nvPr>
        </p:nvSpPr>
        <p:spPr>
          <a:xfrm>
            <a:off x="7433167" y="4608667"/>
            <a:ext cx="2788500" cy="7020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27" name="Google Shape;127;g1433f628e36_0_341"/>
          <p:cNvSpPr txBox="1"/>
          <p:nvPr>
            <p:ph idx="15" type="subTitle"/>
          </p:nvPr>
        </p:nvSpPr>
        <p:spPr>
          <a:xfrm>
            <a:off x="7433167" y="5431643"/>
            <a:ext cx="3192300" cy="590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_1">
    <p:spTree>
      <p:nvGrpSpPr>
        <p:cNvPr id="128" name="Shape 128"/>
        <p:cNvGrpSpPr/>
        <p:nvPr/>
      </p:nvGrpSpPr>
      <p:grpSpPr>
        <a:xfrm>
          <a:off x="0" y="0"/>
          <a:ext cx="0" cy="0"/>
          <a:chOff x="0" y="0"/>
          <a:chExt cx="0" cy="0"/>
        </a:xfrm>
      </p:grpSpPr>
      <p:sp>
        <p:nvSpPr>
          <p:cNvPr id="129" name="Google Shape;129;g1433f628e36_0_356"/>
          <p:cNvSpPr/>
          <p:nvPr/>
        </p:nvSpPr>
        <p:spPr>
          <a:xfrm flipH="1">
            <a:off x="-35900" y="384240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g1433f628e36_0_356"/>
          <p:cNvSpPr/>
          <p:nvPr/>
        </p:nvSpPr>
        <p:spPr>
          <a:xfrm flipH="1" rot="10800000">
            <a:off x="87059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 name="Google Shape;131;g1433f628e36_0_356"/>
          <p:cNvSpPr txBox="1"/>
          <p:nvPr>
            <p:ph type="title"/>
          </p:nvPr>
        </p:nvSpPr>
        <p:spPr>
          <a:xfrm>
            <a:off x="960000" y="728735"/>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2" name="Google Shape;132;g1433f628e36_0_356"/>
          <p:cNvSpPr txBox="1"/>
          <p:nvPr>
            <p:ph idx="1" type="subTitle"/>
          </p:nvPr>
        </p:nvSpPr>
        <p:spPr>
          <a:xfrm>
            <a:off x="960000" y="49484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3" name="Google Shape;133;g1433f628e36_0_356"/>
          <p:cNvSpPr txBox="1"/>
          <p:nvPr>
            <p:ph idx="2" type="subTitle"/>
          </p:nvPr>
        </p:nvSpPr>
        <p:spPr>
          <a:xfrm>
            <a:off x="4577600" y="49484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4" name="Google Shape;134;g1433f628e36_0_356"/>
          <p:cNvSpPr txBox="1"/>
          <p:nvPr>
            <p:ph idx="3" type="subTitle"/>
          </p:nvPr>
        </p:nvSpPr>
        <p:spPr>
          <a:xfrm>
            <a:off x="8195200" y="49484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 name="Google Shape;135;g1433f628e36_0_356"/>
          <p:cNvSpPr txBox="1"/>
          <p:nvPr>
            <p:ph idx="4" type="subTitle"/>
          </p:nvPr>
        </p:nvSpPr>
        <p:spPr>
          <a:xfrm>
            <a:off x="960000" y="55220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g1433f628e36_0_356"/>
          <p:cNvSpPr txBox="1"/>
          <p:nvPr>
            <p:ph idx="5" type="subTitle"/>
          </p:nvPr>
        </p:nvSpPr>
        <p:spPr>
          <a:xfrm>
            <a:off x="4577600" y="55220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 name="Google Shape;137;g1433f628e36_0_356"/>
          <p:cNvSpPr txBox="1"/>
          <p:nvPr>
            <p:ph idx="6" type="subTitle"/>
          </p:nvPr>
        </p:nvSpPr>
        <p:spPr>
          <a:xfrm>
            <a:off x="8195200" y="55220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8" name="Google Shape;138;g1433f628e36_0_356"/>
          <p:cNvSpPr txBox="1"/>
          <p:nvPr>
            <p:ph idx="7" type="subTitle"/>
          </p:nvPr>
        </p:nvSpPr>
        <p:spPr>
          <a:xfrm>
            <a:off x="960000" y="26528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9" name="Google Shape;139;g1433f628e36_0_356"/>
          <p:cNvSpPr txBox="1"/>
          <p:nvPr>
            <p:ph idx="8" type="subTitle"/>
          </p:nvPr>
        </p:nvSpPr>
        <p:spPr>
          <a:xfrm>
            <a:off x="4577600" y="26528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g1433f628e36_0_356"/>
          <p:cNvSpPr txBox="1"/>
          <p:nvPr>
            <p:ph idx="9" type="subTitle"/>
          </p:nvPr>
        </p:nvSpPr>
        <p:spPr>
          <a:xfrm>
            <a:off x="8195200" y="26528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1" name="Google Shape;141;g1433f628e36_0_356"/>
          <p:cNvSpPr txBox="1"/>
          <p:nvPr>
            <p:ph idx="13" type="subTitle"/>
          </p:nvPr>
        </p:nvSpPr>
        <p:spPr>
          <a:xfrm>
            <a:off x="960000" y="32264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2" name="Google Shape;142;g1433f628e36_0_356"/>
          <p:cNvSpPr txBox="1"/>
          <p:nvPr>
            <p:ph idx="14" type="subTitle"/>
          </p:nvPr>
        </p:nvSpPr>
        <p:spPr>
          <a:xfrm>
            <a:off x="4577600" y="32264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3" name="Google Shape;143;g1433f628e36_0_356"/>
          <p:cNvSpPr txBox="1"/>
          <p:nvPr>
            <p:ph idx="15" type="subTitle"/>
          </p:nvPr>
        </p:nvSpPr>
        <p:spPr>
          <a:xfrm>
            <a:off x="8195200" y="32264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s">
  <p:cSld name="CUSTOM_12_1">
    <p:spTree>
      <p:nvGrpSpPr>
        <p:cNvPr id="144" name="Shape 144"/>
        <p:cNvGrpSpPr/>
        <p:nvPr/>
      </p:nvGrpSpPr>
      <p:grpSpPr>
        <a:xfrm>
          <a:off x="0" y="0"/>
          <a:ext cx="0" cy="0"/>
          <a:chOff x="0" y="0"/>
          <a:chExt cx="0" cy="0"/>
        </a:xfrm>
      </p:grpSpPr>
      <p:sp>
        <p:nvSpPr>
          <p:cNvPr id="145" name="Google Shape;145;g1433f628e36_0_372"/>
          <p:cNvSpPr/>
          <p:nvPr/>
        </p:nvSpPr>
        <p:spPr>
          <a:xfrm>
            <a:off x="4290669"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g1433f628e36_0_372"/>
          <p:cNvSpPr txBox="1"/>
          <p:nvPr>
            <p:ph type="title"/>
          </p:nvPr>
        </p:nvSpPr>
        <p:spPr>
          <a:xfrm>
            <a:off x="960000" y="1541495"/>
            <a:ext cx="3917100" cy="13428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7" name="Google Shape;147;g1433f628e36_0_372"/>
          <p:cNvSpPr txBox="1"/>
          <p:nvPr>
            <p:ph idx="1" type="subTitle"/>
          </p:nvPr>
        </p:nvSpPr>
        <p:spPr>
          <a:xfrm>
            <a:off x="960000" y="2982417"/>
            <a:ext cx="3917100" cy="1719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2">
  <p:cSld name="CUSTOM_3_1">
    <p:spTree>
      <p:nvGrpSpPr>
        <p:cNvPr id="148" name="Shape 148"/>
        <p:cNvGrpSpPr/>
        <p:nvPr/>
      </p:nvGrpSpPr>
      <p:grpSpPr>
        <a:xfrm>
          <a:off x="0" y="0"/>
          <a:ext cx="0" cy="0"/>
          <a:chOff x="0" y="0"/>
          <a:chExt cx="0" cy="0"/>
        </a:xfrm>
      </p:grpSpPr>
      <p:sp>
        <p:nvSpPr>
          <p:cNvPr id="149" name="Google Shape;149;g1433f628e36_0_376"/>
          <p:cNvSpPr/>
          <p:nvPr/>
        </p:nvSpPr>
        <p:spPr>
          <a:xfrm flipH="1" rot="10800000">
            <a:off x="87059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g1433f628e36_0_376"/>
          <p:cNvSpPr/>
          <p:nvPr/>
        </p:nvSpPr>
        <p:spPr>
          <a:xfrm flipH="1">
            <a:off x="-42788" y="3931567"/>
            <a:ext cx="4542588" cy="2941735"/>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g1433f628e36_0_376"/>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1">
  <p:cSld name="CUSTOM_4_1">
    <p:spTree>
      <p:nvGrpSpPr>
        <p:cNvPr id="152" name="Shape 152"/>
        <p:cNvGrpSpPr/>
        <p:nvPr/>
      </p:nvGrpSpPr>
      <p:grpSpPr>
        <a:xfrm>
          <a:off x="0" y="0"/>
          <a:ext cx="0" cy="0"/>
          <a:chOff x="0" y="0"/>
          <a:chExt cx="0" cy="0"/>
        </a:xfrm>
      </p:grpSpPr>
      <p:sp>
        <p:nvSpPr>
          <p:cNvPr id="153" name="Google Shape;153;g1433f628e36_0_380"/>
          <p:cNvSpPr/>
          <p:nvPr/>
        </p:nvSpPr>
        <p:spPr>
          <a:xfrm rot="10800000">
            <a:off x="-3594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g1433f628e36_0_380"/>
          <p:cNvSpPr/>
          <p:nvPr/>
        </p:nvSpPr>
        <p:spPr>
          <a:xfrm>
            <a:off x="4284269"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g1433f628e36_0_380"/>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bg>
      <p:bgPr>
        <a:solidFill>
          <a:schemeClr val="lt1"/>
        </a:solidFill>
      </p:bgPr>
    </p:bg>
    <p:spTree>
      <p:nvGrpSpPr>
        <p:cNvPr id="156" name="Shape 156"/>
        <p:cNvGrpSpPr/>
        <p:nvPr/>
      </p:nvGrpSpPr>
      <p:grpSpPr>
        <a:xfrm>
          <a:off x="0" y="0"/>
          <a:ext cx="0" cy="0"/>
          <a:chOff x="0" y="0"/>
          <a:chExt cx="0" cy="0"/>
        </a:xfrm>
      </p:grpSpPr>
      <p:sp>
        <p:nvSpPr>
          <p:cNvPr id="157" name="Google Shape;157;g1433f628e36_0_384"/>
          <p:cNvSpPr/>
          <p:nvPr/>
        </p:nvSpPr>
        <p:spPr>
          <a:xfrm flipH="1" rot="10800000">
            <a:off x="87059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g1433f628e36_0_384"/>
          <p:cNvSpPr/>
          <p:nvPr/>
        </p:nvSpPr>
        <p:spPr>
          <a:xfrm flipH="1">
            <a:off x="-42788" y="3931567"/>
            <a:ext cx="4542588" cy="2941735"/>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 name="Google Shape;159;g1433f628e36_0_384"/>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000"/>
            </a:lvl1pPr>
            <a:lvl2pPr lvl="1" rtl="0" algn="ctr">
              <a:spcBef>
                <a:spcPts val="0"/>
              </a:spcBef>
              <a:spcAft>
                <a:spcPts val="0"/>
              </a:spcAft>
              <a:buNone/>
              <a:defRPr sz="4000"/>
            </a:lvl2pPr>
            <a:lvl3pPr lvl="2" rtl="0" algn="ctr">
              <a:spcBef>
                <a:spcPts val="0"/>
              </a:spcBef>
              <a:spcAft>
                <a:spcPts val="0"/>
              </a:spcAft>
              <a:buNone/>
              <a:defRPr sz="4000"/>
            </a:lvl3pPr>
            <a:lvl4pPr lvl="3" rtl="0" algn="ctr">
              <a:spcBef>
                <a:spcPts val="0"/>
              </a:spcBef>
              <a:spcAft>
                <a:spcPts val="0"/>
              </a:spcAft>
              <a:buNone/>
              <a:defRPr sz="4000"/>
            </a:lvl4pPr>
            <a:lvl5pPr lvl="4" rtl="0" algn="ctr">
              <a:spcBef>
                <a:spcPts val="0"/>
              </a:spcBef>
              <a:spcAft>
                <a:spcPts val="0"/>
              </a:spcAft>
              <a:buNone/>
              <a:defRPr sz="4000"/>
            </a:lvl5pPr>
            <a:lvl6pPr lvl="5" rtl="0" algn="ctr">
              <a:spcBef>
                <a:spcPts val="0"/>
              </a:spcBef>
              <a:spcAft>
                <a:spcPts val="0"/>
              </a:spcAft>
              <a:buNone/>
              <a:defRPr sz="4000"/>
            </a:lvl6pPr>
            <a:lvl7pPr lvl="6" rtl="0" algn="ctr">
              <a:spcBef>
                <a:spcPts val="0"/>
              </a:spcBef>
              <a:spcAft>
                <a:spcPts val="0"/>
              </a:spcAft>
              <a:buNone/>
              <a:defRPr sz="4000"/>
            </a:lvl7pPr>
            <a:lvl8pPr lvl="7" rtl="0" algn="ctr">
              <a:spcBef>
                <a:spcPts val="0"/>
              </a:spcBef>
              <a:spcAft>
                <a:spcPts val="0"/>
              </a:spcAft>
              <a:buNone/>
              <a:defRPr sz="4000"/>
            </a:lvl8pPr>
            <a:lvl9pPr lvl="8" rtl="0" algn="ctr">
              <a:spcBef>
                <a:spcPts val="0"/>
              </a:spcBef>
              <a:spcAft>
                <a:spcPts val="0"/>
              </a:spcAft>
              <a:buNone/>
              <a:defRPr sz="4000"/>
            </a:lvl9pPr>
          </a:lstStyle>
          <a:p/>
        </p:txBody>
      </p:sp>
      <p:sp>
        <p:nvSpPr>
          <p:cNvPr id="160" name="Google Shape;160;g1433f628e36_0_384"/>
          <p:cNvSpPr txBox="1"/>
          <p:nvPr>
            <p:ph idx="1" type="subTitle"/>
          </p:nvPr>
        </p:nvSpPr>
        <p:spPr>
          <a:xfrm>
            <a:off x="952400" y="3687733"/>
            <a:ext cx="3194400" cy="4380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g1433f628e36_0_384"/>
          <p:cNvSpPr txBox="1"/>
          <p:nvPr>
            <p:ph idx="2" type="subTitle"/>
          </p:nvPr>
        </p:nvSpPr>
        <p:spPr>
          <a:xfrm>
            <a:off x="953400" y="4183633"/>
            <a:ext cx="3192300" cy="1472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2" name="Google Shape;162;g1433f628e36_0_384"/>
          <p:cNvSpPr txBox="1"/>
          <p:nvPr>
            <p:ph idx="3" type="subTitle"/>
          </p:nvPr>
        </p:nvSpPr>
        <p:spPr>
          <a:xfrm>
            <a:off x="4498800" y="3687733"/>
            <a:ext cx="3194400" cy="4380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g1433f628e36_0_384"/>
          <p:cNvSpPr txBox="1"/>
          <p:nvPr>
            <p:ph idx="4" type="subTitle"/>
          </p:nvPr>
        </p:nvSpPr>
        <p:spPr>
          <a:xfrm>
            <a:off x="4499800" y="4183633"/>
            <a:ext cx="3192300" cy="1472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g1433f628e36_0_384"/>
          <p:cNvSpPr txBox="1"/>
          <p:nvPr>
            <p:ph idx="5" type="subTitle"/>
          </p:nvPr>
        </p:nvSpPr>
        <p:spPr>
          <a:xfrm>
            <a:off x="8045200" y="3687733"/>
            <a:ext cx="3194400" cy="4380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g1433f628e36_0_384"/>
          <p:cNvSpPr txBox="1"/>
          <p:nvPr>
            <p:ph idx="6" type="subTitle"/>
          </p:nvPr>
        </p:nvSpPr>
        <p:spPr>
          <a:xfrm>
            <a:off x="8046200" y="4183633"/>
            <a:ext cx="3192300" cy="1472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9_1">
    <p:spTree>
      <p:nvGrpSpPr>
        <p:cNvPr id="166" name="Shape 166"/>
        <p:cNvGrpSpPr/>
        <p:nvPr/>
      </p:nvGrpSpPr>
      <p:grpSpPr>
        <a:xfrm>
          <a:off x="0" y="0"/>
          <a:ext cx="0" cy="0"/>
          <a:chOff x="0" y="0"/>
          <a:chExt cx="0" cy="0"/>
        </a:xfrm>
      </p:grpSpPr>
      <p:sp>
        <p:nvSpPr>
          <p:cNvPr id="167" name="Google Shape;167;g1433f628e36_0_394"/>
          <p:cNvSpPr/>
          <p:nvPr/>
        </p:nvSpPr>
        <p:spPr>
          <a:xfrm flipH="1">
            <a:off x="4605554" y="1568835"/>
            <a:ext cx="9787068" cy="5561877"/>
          </a:xfrm>
          <a:custGeom>
            <a:rect b="b" l="l" r="r" t="t"/>
            <a:pathLst>
              <a:path extrusionOk="0" h="77069" w="135616">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g1433f628e36_0_394"/>
          <p:cNvSpPr txBox="1"/>
          <p:nvPr>
            <p:ph type="title"/>
          </p:nvPr>
        </p:nvSpPr>
        <p:spPr>
          <a:xfrm>
            <a:off x="5050833" y="1485200"/>
            <a:ext cx="6180900" cy="3887700"/>
          </a:xfrm>
          <a:prstGeom prst="rect">
            <a:avLst/>
          </a:prstGeom>
        </p:spPr>
        <p:txBody>
          <a:bodyPr anchorCtr="0" anchor="ctr" bIns="121900" lIns="121900" spcFirstLastPara="1" rIns="121900" wrap="square" tIns="121900">
            <a:noAutofit/>
          </a:bodyPr>
          <a:lstStyle>
            <a:lvl1pPr lvl="0" rtl="0" algn="r">
              <a:spcBef>
                <a:spcPts val="0"/>
              </a:spcBef>
              <a:spcAft>
                <a:spcPts val="0"/>
              </a:spcAft>
              <a:buNone/>
              <a:defRPr sz="6500"/>
            </a:lvl1pPr>
            <a:lvl2pPr lvl="1" rtl="0" algn="r">
              <a:spcBef>
                <a:spcPts val="0"/>
              </a:spcBef>
              <a:spcAft>
                <a:spcPts val="0"/>
              </a:spcAft>
              <a:buNone/>
              <a:defRPr sz="6500"/>
            </a:lvl2pPr>
            <a:lvl3pPr lvl="2" rtl="0" algn="r">
              <a:spcBef>
                <a:spcPts val="0"/>
              </a:spcBef>
              <a:spcAft>
                <a:spcPts val="0"/>
              </a:spcAft>
              <a:buNone/>
              <a:defRPr sz="6500"/>
            </a:lvl3pPr>
            <a:lvl4pPr lvl="3" rtl="0" algn="r">
              <a:spcBef>
                <a:spcPts val="0"/>
              </a:spcBef>
              <a:spcAft>
                <a:spcPts val="0"/>
              </a:spcAft>
              <a:buNone/>
              <a:defRPr sz="6500"/>
            </a:lvl4pPr>
            <a:lvl5pPr lvl="4" rtl="0" algn="r">
              <a:spcBef>
                <a:spcPts val="0"/>
              </a:spcBef>
              <a:spcAft>
                <a:spcPts val="0"/>
              </a:spcAft>
              <a:buNone/>
              <a:defRPr sz="6500"/>
            </a:lvl5pPr>
            <a:lvl6pPr lvl="5" rtl="0" algn="r">
              <a:spcBef>
                <a:spcPts val="0"/>
              </a:spcBef>
              <a:spcAft>
                <a:spcPts val="0"/>
              </a:spcAft>
              <a:buNone/>
              <a:defRPr sz="6500"/>
            </a:lvl6pPr>
            <a:lvl7pPr lvl="6" rtl="0" algn="r">
              <a:spcBef>
                <a:spcPts val="0"/>
              </a:spcBef>
              <a:spcAft>
                <a:spcPts val="0"/>
              </a:spcAft>
              <a:buNone/>
              <a:defRPr sz="6500"/>
            </a:lvl7pPr>
            <a:lvl8pPr lvl="7" rtl="0" algn="r">
              <a:spcBef>
                <a:spcPts val="0"/>
              </a:spcBef>
              <a:spcAft>
                <a:spcPts val="0"/>
              </a:spcAft>
              <a:buNone/>
              <a:defRPr sz="6500"/>
            </a:lvl8pPr>
            <a:lvl9pPr lvl="8" rtl="0" algn="r">
              <a:spcBef>
                <a:spcPts val="0"/>
              </a:spcBef>
              <a:spcAft>
                <a:spcPts val="0"/>
              </a:spcAft>
              <a:buNone/>
              <a:defRPr sz="65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169" name="Shape 169"/>
        <p:cNvGrpSpPr/>
        <p:nvPr/>
      </p:nvGrpSpPr>
      <p:grpSpPr>
        <a:xfrm>
          <a:off x="0" y="0"/>
          <a:ext cx="0" cy="0"/>
          <a:chOff x="0" y="0"/>
          <a:chExt cx="0" cy="0"/>
        </a:xfrm>
      </p:grpSpPr>
      <p:sp>
        <p:nvSpPr>
          <p:cNvPr id="170" name="Google Shape;170;g1433f628e36_0_397"/>
          <p:cNvSpPr/>
          <p:nvPr/>
        </p:nvSpPr>
        <p:spPr>
          <a:xfrm rot="10800000">
            <a:off x="-42860"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g1433f628e36_0_397"/>
          <p:cNvSpPr/>
          <p:nvPr/>
        </p:nvSpPr>
        <p:spPr>
          <a:xfrm>
            <a:off x="7697814" y="3931567"/>
            <a:ext cx="4542588" cy="2941735"/>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g1433f628e36_0_397"/>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3" name="Google Shape;173;g1433f628e36_0_397"/>
          <p:cNvSpPr txBox="1"/>
          <p:nvPr>
            <p:ph idx="1" type="subTitle"/>
          </p:nvPr>
        </p:nvSpPr>
        <p:spPr>
          <a:xfrm>
            <a:off x="2741700" y="4365455"/>
            <a:ext cx="2040300" cy="471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4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4" name="Google Shape;174;g1433f628e36_0_397"/>
          <p:cNvSpPr txBox="1"/>
          <p:nvPr>
            <p:ph idx="2" type="subTitle"/>
          </p:nvPr>
        </p:nvSpPr>
        <p:spPr>
          <a:xfrm>
            <a:off x="7380339" y="4365472"/>
            <a:ext cx="2040300" cy="471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4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5" name="Google Shape;175;g1433f628e36_0_397"/>
          <p:cNvSpPr txBox="1"/>
          <p:nvPr>
            <p:ph idx="3" type="subTitle"/>
          </p:nvPr>
        </p:nvSpPr>
        <p:spPr>
          <a:xfrm>
            <a:off x="2741700" y="4837472"/>
            <a:ext cx="3036900" cy="935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 name="Google Shape;176;g1433f628e36_0_397"/>
          <p:cNvSpPr txBox="1"/>
          <p:nvPr>
            <p:ph idx="4" type="subTitle"/>
          </p:nvPr>
        </p:nvSpPr>
        <p:spPr>
          <a:xfrm>
            <a:off x="7380333" y="4837472"/>
            <a:ext cx="3036900" cy="935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g1433f628e36_0_397"/>
          <p:cNvSpPr txBox="1"/>
          <p:nvPr>
            <p:ph idx="5" type="subTitle"/>
          </p:nvPr>
        </p:nvSpPr>
        <p:spPr>
          <a:xfrm>
            <a:off x="2741700" y="2148872"/>
            <a:ext cx="2040300" cy="471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4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8" name="Google Shape;178;g1433f628e36_0_397"/>
          <p:cNvSpPr txBox="1"/>
          <p:nvPr>
            <p:ph idx="6" type="subTitle"/>
          </p:nvPr>
        </p:nvSpPr>
        <p:spPr>
          <a:xfrm>
            <a:off x="7380339" y="2148872"/>
            <a:ext cx="2040300" cy="471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4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9" name="Google Shape;179;g1433f628e36_0_397"/>
          <p:cNvSpPr txBox="1"/>
          <p:nvPr>
            <p:ph idx="7" type="subTitle"/>
          </p:nvPr>
        </p:nvSpPr>
        <p:spPr>
          <a:xfrm>
            <a:off x="2741683" y="2606255"/>
            <a:ext cx="3036900" cy="935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0" name="Google Shape;180;g1433f628e36_0_397"/>
          <p:cNvSpPr txBox="1"/>
          <p:nvPr>
            <p:ph idx="8" type="subTitle"/>
          </p:nvPr>
        </p:nvSpPr>
        <p:spPr>
          <a:xfrm>
            <a:off x="7380333" y="2606255"/>
            <a:ext cx="3036900" cy="935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
    <p:spTree>
      <p:nvGrpSpPr>
        <p:cNvPr id="181" name="Shape 181"/>
        <p:cNvGrpSpPr/>
        <p:nvPr/>
      </p:nvGrpSpPr>
      <p:grpSpPr>
        <a:xfrm>
          <a:off x="0" y="0"/>
          <a:ext cx="0" cy="0"/>
          <a:chOff x="0" y="0"/>
          <a:chExt cx="0" cy="0"/>
        </a:xfrm>
      </p:grpSpPr>
      <p:sp>
        <p:nvSpPr>
          <p:cNvPr id="182" name="Google Shape;182;g1433f628e36_0_409"/>
          <p:cNvSpPr/>
          <p:nvPr/>
        </p:nvSpPr>
        <p:spPr>
          <a:xfrm rot="309016">
            <a:off x="-2229950" y="205759"/>
            <a:ext cx="10758935" cy="7371168"/>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g1433f628e36_0_409"/>
          <p:cNvSpPr txBox="1"/>
          <p:nvPr>
            <p:ph type="title"/>
          </p:nvPr>
        </p:nvSpPr>
        <p:spPr>
          <a:xfrm>
            <a:off x="960000" y="1999488"/>
            <a:ext cx="3114900" cy="10119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g1433f628e36_0_409"/>
          <p:cNvSpPr txBox="1"/>
          <p:nvPr>
            <p:ph idx="1" type="subTitle"/>
          </p:nvPr>
        </p:nvSpPr>
        <p:spPr>
          <a:xfrm>
            <a:off x="960000" y="2913400"/>
            <a:ext cx="3406800" cy="18900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_1_1">
    <p:spTree>
      <p:nvGrpSpPr>
        <p:cNvPr id="185" name="Shape 185"/>
        <p:cNvGrpSpPr/>
        <p:nvPr/>
      </p:nvGrpSpPr>
      <p:grpSpPr>
        <a:xfrm>
          <a:off x="0" y="0"/>
          <a:ext cx="0" cy="0"/>
          <a:chOff x="0" y="0"/>
          <a:chExt cx="0" cy="0"/>
        </a:xfrm>
      </p:grpSpPr>
      <p:grpSp>
        <p:nvGrpSpPr>
          <p:cNvPr id="186" name="Google Shape;186;g1433f628e36_0_413"/>
          <p:cNvGrpSpPr/>
          <p:nvPr/>
        </p:nvGrpSpPr>
        <p:grpSpPr>
          <a:xfrm>
            <a:off x="4286826" y="0"/>
            <a:ext cx="8009141" cy="6858005"/>
            <a:chOff x="3215200" y="0"/>
            <a:chExt cx="6007006" cy="5143633"/>
          </a:xfrm>
        </p:grpSpPr>
        <p:sp>
          <p:nvSpPr>
            <p:cNvPr id="187" name="Google Shape;187;g1433f628e36_0_413"/>
            <p:cNvSpPr/>
            <p:nvPr/>
          </p:nvSpPr>
          <p:spPr>
            <a:xfrm>
              <a:off x="3215200" y="0"/>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g1433f628e36_0_413"/>
            <p:cNvSpPr/>
            <p:nvPr/>
          </p:nvSpPr>
          <p:spPr>
            <a:xfrm rot="308951">
              <a:off x="4736893" y="868725"/>
              <a:ext cx="3664166" cy="2975304"/>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9" name="Google Shape;189;g1433f628e36_0_413"/>
          <p:cNvSpPr txBox="1"/>
          <p:nvPr>
            <p:ph type="ctrTitle"/>
          </p:nvPr>
        </p:nvSpPr>
        <p:spPr>
          <a:xfrm>
            <a:off x="958987" y="681423"/>
            <a:ext cx="4102500" cy="8043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900"/>
              <a:buNone/>
              <a:defRPr sz="67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90" name="Google Shape;190;g1433f628e36_0_413"/>
          <p:cNvSpPr txBox="1"/>
          <p:nvPr>
            <p:ph idx="1" type="subTitle"/>
          </p:nvPr>
        </p:nvSpPr>
        <p:spPr>
          <a:xfrm>
            <a:off x="960000" y="2647540"/>
            <a:ext cx="3476700" cy="2019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3700"/>
              <a:buNone/>
              <a:defRPr>
                <a:latin typeface="Source Sans Pro"/>
                <a:ea typeface="Source Sans Pro"/>
                <a:cs typeface="Source Sans Pro"/>
                <a:sym typeface="Source Sans Pro"/>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91" name="Google Shape;191;g1433f628e36_0_413"/>
          <p:cNvSpPr txBox="1"/>
          <p:nvPr/>
        </p:nvSpPr>
        <p:spPr>
          <a:xfrm>
            <a:off x="960000" y="4905600"/>
            <a:ext cx="3528300" cy="8439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None/>
            </a:pPr>
            <a:r>
              <a:rPr lang="en-US" sz="1600">
                <a:solidFill>
                  <a:schemeClr val="dk2"/>
                </a:solidFill>
                <a:latin typeface="Source Sans Pro"/>
                <a:ea typeface="Source Sans Pro"/>
                <a:cs typeface="Source Sans Pro"/>
                <a:sym typeface="Source Sans Pro"/>
              </a:rPr>
              <a:t>CREDITS: This presentation template was created by </a:t>
            </a:r>
            <a:r>
              <a:rPr b="1" lang="en-US" sz="1600">
                <a:solidFill>
                  <a:schemeClr val="accent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US" sz="1600">
                <a:solidFill>
                  <a:schemeClr val="dk2"/>
                </a:solidFill>
                <a:latin typeface="Source Sans Pro"/>
                <a:ea typeface="Source Sans Pro"/>
                <a:cs typeface="Source Sans Pro"/>
                <a:sym typeface="Source Sans Pro"/>
              </a:rPr>
              <a:t>, including icons by </a:t>
            </a:r>
            <a:r>
              <a:rPr b="1" lang="en-US" sz="1600">
                <a:solidFill>
                  <a:schemeClr val="accent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US" sz="1600">
                <a:solidFill>
                  <a:schemeClr val="dk2"/>
                </a:solidFill>
                <a:latin typeface="Source Sans Pro"/>
                <a:ea typeface="Source Sans Pro"/>
                <a:cs typeface="Source Sans Pro"/>
                <a:sym typeface="Source Sans Pro"/>
              </a:rPr>
              <a:t>, and infographics &amp; images by </a:t>
            </a:r>
            <a:r>
              <a:rPr b="1" lang="en-US" sz="1600">
                <a:solidFill>
                  <a:schemeClr val="accent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r>
              <a:rPr lang="en-US" sz="1600">
                <a:solidFill>
                  <a:schemeClr val="dk2"/>
                </a:solidFill>
                <a:latin typeface="Source Sans Pro"/>
                <a:ea typeface="Source Sans Pro"/>
                <a:cs typeface="Source Sans Pro"/>
                <a:sym typeface="Source Sans Pro"/>
              </a:rPr>
              <a:t> </a:t>
            </a:r>
            <a:endParaRPr sz="1900">
              <a:solidFill>
                <a:schemeClr val="dk2"/>
              </a:solidFill>
              <a:latin typeface="Source Sans Pro"/>
              <a:ea typeface="Source Sans Pro"/>
              <a:cs typeface="Source Sans Pro"/>
              <a:sym typeface="Source Sans Pr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_1">
    <p:spTree>
      <p:nvGrpSpPr>
        <p:cNvPr id="192" name="Shape 19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93" name="Shape 193"/>
        <p:cNvGrpSpPr/>
        <p:nvPr/>
      </p:nvGrpSpPr>
      <p:grpSpPr>
        <a:xfrm>
          <a:off x="0" y="0"/>
          <a:ext cx="0" cy="0"/>
          <a:chOff x="0" y="0"/>
          <a:chExt cx="0" cy="0"/>
        </a:xfrm>
      </p:grpSpPr>
      <p:sp>
        <p:nvSpPr>
          <p:cNvPr id="194" name="Google Shape;194;g142567c3ff4_5_13"/>
          <p:cNvSpPr/>
          <p:nvPr/>
        </p:nvSpPr>
        <p:spPr>
          <a:xfrm>
            <a:off x="-25033" y="-27167"/>
            <a:ext cx="3695700" cy="6885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g142567c3ff4_5_13"/>
          <p:cNvSpPr txBox="1"/>
          <p:nvPr>
            <p:ph type="title"/>
          </p:nvPr>
        </p:nvSpPr>
        <p:spPr>
          <a:xfrm>
            <a:off x="1569323" y="3414045"/>
            <a:ext cx="4716900" cy="11223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400"/>
              <a:buNone/>
              <a:defRPr sz="6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6" name="Google Shape;196;g142567c3ff4_5_13"/>
          <p:cNvSpPr txBox="1"/>
          <p:nvPr>
            <p:ph hasCustomPrompt="1" idx="2" type="title"/>
          </p:nvPr>
        </p:nvSpPr>
        <p:spPr>
          <a:xfrm>
            <a:off x="1569323" y="1260300"/>
            <a:ext cx="3349200" cy="1052400"/>
          </a:xfrm>
          <a:prstGeom prst="rect">
            <a:avLst/>
          </a:prstGeom>
        </p:spPr>
        <p:txBody>
          <a:bodyPr anchorCtr="0" anchor="b" bIns="121900" lIns="121900" spcFirstLastPara="1" rIns="121900" wrap="square" tIns="12190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97" name="Google Shape;197;g142567c3ff4_5_13"/>
          <p:cNvSpPr txBox="1"/>
          <p:nvPr>
            <p:ph idx="1" type="subTitle"/>
          </p:nvPr>
        </p:nvSpPr>
        <p:spPr>
          <a:xfrm>
            <a:off x="1569323" y="4789100"/>
            <a:ext cx="4238700" cy="7176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3700"/>
              <a:buNone/>
              <a:defRPr sz="3700"/>
            </a:lvl2pPr>
            <a:lvl3pPr lvl="2" rtl="0">
              <a:lnSpc>
                <a:spcPct val="100000"/>
              </a:lnSpc>
              <a:spcBef>
                <a:spcPts val="0"/>
              </a:spcBef>
              <a:spcAft>
                <a:spcPts val="0"/>
              </a:spcAft>
              <a:buSzPts val="3700"/>
              <a:buNone/>
              <a:defRPr sz="3700"/>
            </a:lvl3pPr>
            <a:lvl4pPr lvl="3" rtl="0">
              <a:lnSpc>
                <a:spcPct val="100000"/>
              </a:lnSpc>
              <a:spcBef>
                <a:spcPts val="0"/>
              </a:spcBef>
              <a:spcAft>
                <a:spcPts val="0"/>
              </a:spcAft>
              <a:buSzPts val="3700"/>
              <a:buNone/>
              <a:defRPr sz="3700"/>
            </a:lvl4pPr>
            <a:lvl5pPr lvl="4" rtl="0">
              <a:lnSpc>
                <a:spcPct val="100000"/>
              </a:lnSpc>
              <a:spcBef>
                <a:spcPts val="0"/>
              </a:spcBef>
              <a:spcAft>
                <a:spcPts val="0"/>
              </a:spcAft>
              <a:buSzPts val="3700"/>
              <a:buNone/>
              <a:defRPr sz="3700"/>
            </a:lvl5pPr>
            <a:lvl6pPr lvl="5" rtl="0">
              <a:lnSpc>
                <a:spcPct val="100000"/>
              </a:lnSpc>
              <a:spcBef>
                <a:spcPts val="0"/>
              </a:spcBef>
              <a:spcAft>
                <a:spcPts val="0"/>
              </a:spcAft>
              <a:buSzPts val="3700"/>
              <a:buNone/>
              <a:defRPr sz="3700"/>
            </a:lvl6pPr>
            <a:lvl7pPr lvl="6" rtl="0">
              <a:lnSpc>
                <a:spcPct val="100000"/>
              </a:lnSpc>
              <a:spcBef>
                <a:spcPts val="0"/>
              </a:spcBef>
              <a:spcAft>
                <a:spcPts val="0"/>
              </a:spcAft>
              <a:buSzPts val="3700"/>
              <a:buNone/>
              <a:defRPr sz="3700"/>
            </a:lvl7pPr>
            <a:lvl8pPr lvl="7" rtl="0">
              <a:lnSpc>
                <a:spcPct val="100000"/>
              </a:lnSpc>
              <a:spcBef>
                <a:spcPts val="0"/>
              </a:spcBef>
              <a:spcAft>
                <a:spcPts val="0"/>
              </a:spcAft>
              <a:buSzPts val="3700"/>
              <a:buNone/>
              <a:defRPr sz="3700"/>
            </a:lvl8pPr>
            <a:lvl9pPr lvl="8" rtl="0">
              <a:lnSpc>
                <a:spcPct val="100000"/>
              </a:lnSpc>
              <a:spcBef>
                <a:spcPts val="0"/>
              </a:spcBef>
              <a:spcAft>
                <a:spcPts val="0"/>
              </a:spcAft>
              <a:buSzPts val="3700"/>
              <a:buNone/>
              <a:defRPr sz="37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spTree>
      <p:nvGrpSpPr>
        <p:cNvPr id="198" name="Shape 198"/>
        <p:cNvGrpSpPr/>
        <p:nvPr/>
      </p:nvGrpSpPr>
      <p:grpSpPr>
        <a:xfrm>
          <a:off x="0" y="0"/>
          <a:ext cx="0" cy="0"/>
          <a:chOff x="0" y="0"/>
          <a:chExt cx="0" cy="0"/>
        </a:xfrm>
      </p:grpSpPr>
      <p:sp>
        <p:nvSpPr>
          <p:cNvPr id="199" name="Google Shape;199;g142567c3ff4_5_18"/>
          <p:cNvSpPr txBox="1"/>
          <p:nvPr>
            <p:ph idx="1" type="subTitle"/>
          </p:nvPr>
        </p:nvSpPr>
        <p:spPr>
          <a:xfrm>
            <a:off x="725367" y="4160509"/>
            <a:ext cx="3048000" cy="63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atin typeface="Overpass Black"/>
                <a:ea typeface="Overpass Black"/>
                <a:cs typeface="Overpass Black"/>
                <a:sym typeface="Overpass Black"/>
              </a:defRPr>
            </a:lvl1pPr>
            <a:lvl2pPr lvl="1" rtl="0" algn="ctr">
              <a:lnSpc>
                <a:spcPct val="100000"/>
              </a:lnSpc>
              <a:spcBef>
                <a:spcPts val="0"/>
              </a:spcBef>
              <a:spcAft>
                <a:spcPts val="0"/>
              </a:spcAft>
              <a:buNone/>
              <a:defRPr sz="2100">
                <a:latin typeface="Overpass Black"/>
                <a:ea typeface="Overpass Black"/>
                <a:cs typeface="Overpass Black"/>
                <a:sym typeface="Overpass Black"/>
              </a:defRPr>
            </a:lvl2pPr>
            <a:lvl3pPr lvl="2" rtl="0" algn="ctr">
              <a:lnSpc>
                <a:spcPct val="100000"/>
              </a:lnSpc>
              <a:spcBef>
                <a:spcPts val="0"/>
              </a:spcBef>
              <a:spcAft>
                <a:spcPts val="0"/>
              </a:spcAft>
              <a:buNone/>
              <a:defRPr sz="2100">
                <a:latin typeface="Overpass Black"/>
                <a:ea typeface="Overpass Black"/>
                <a:cs typeface="Overpass Black"/>
                <a:sym typeface="Overpass Black"/>
              </a:defRPr>
            </a:lvl3pPr>
            <a:lvl4pPr lvl="3" rtl="0" algn="ctr">
              <a:lnSpc>
                <a:spcPct val="100000"/>
              </a:lnSpc>
              <a:spcBef>
                <a:spcPts val="0"/>
              </a:spcBef>
              <a:spcAft>
                <a:spcPts val="0"/>
              </a:spcAft>
              <a:buNone/>
              <a:defRPr sz="2100">
                <a:latin typeface="Overpass Black"/>
                <a:ea typeface="Overpass Black"/>
                <a:cs typeface="Overpass Black"/>
                <a:sym typeface="Overpass Black"/>
              </a:defRPr>
            </a:lvl4pPr>
            <a:lvl5pPr lvl="4" rtl="0" algn="ctr">
              <a:lnSpc>
                <a:spcPct val="100000"/>
              </a:lnSpc>
              <a:spcBef>
                <a:spcPts val="0"/>
              </a:spcBef>
              <a:spcAft>
                <a:spcPts val="0"/>
              </a:spcAft>
              <a:buNone/>
              <a:defRPr sz="2100">
                <a:latin typeface="Overpass Black"/>
                <a:ea typeface="Overpass Black"/>
                <a:cs typeface="Overpass Black"/>
                <a:sym typeface="Overpass Black"/>
              </a:defRPr>
            </a:lvl5pPr>
            <a:lvl6pPr lvl="5" rtl="0" algn="ctr">
              <a:lnSpc>
                <a:spcPct val="100000"/>
              </a:lnSpc>
              <a:spcBef>
                <a:spcPts val="0"/>
              </a:spcBef>
              <a:spcAft>
                <a:spcPts val="0"/>
              </a:spcAft>
              <a:buNone/>
              <a:defRPr sz="2100">
                <a:latin typeface="Overpass Black"/>
                <a:ea typeface="Overpass Black"/>
                <a:cs typeface="Overpass Black"/>
                <a:sym typeface="Overpass Black"/>
              </a:defRPr>
            </a:lvl6pPr>
            <a:lvl7pPr lvl="6" rtl="0" algn="ctr">
              <a:lnSpc>
                <a:spcPct val="100000"/>
              </a:lnSpc>
              <a:spcBef>
                <a:spcPts val="0"/>
              </a:spcBef>
              <a:spcAft>
                <a:spcPts val="0"/>
              </a:spcAft>
              <a:buNone/>
              <a:defRPr sz="2100">
                <a:latin typeface="Overpass Black"/>
                <a:ea typeface="Overpass Black"/>
                <a:cs typeface="Overpass Black"/>
                <a:sym typeface="Overpass Black"/>
              </a:defRPr>
            </a:lvl7pPr>
            <a:lvl8pPr lvl="7" rtl="0" algn="ctr">
              <a:lnSpc>
                <a:spcPct val="100000"/>
              </a:lnSpc>
              <a:spcBef>
                <a:spcPts val="0"/>
              </a:spcBef>
              <a:spcAft>
                <a:spcPts val="0"/>
              </a:spcAft>
              <a:buNone/>
              <a:defRPr sz="2100">
                <a:latin typeface="Overpass Black"/>
                <a:ea typeface="Overpass Black"/>
                <a:cs typeface="Overpass Black"/>
                <a:sym typeface="Overpass Black"/>
              </a:defRPr>
            </a:lvl8pPr>
            <a:lvl9pPr lvl="8" rtl="0" algn="ctr">
              <a:lnSpc>
                <a:spcPct val="100000"/>
              </a:lnSpc>
              <a:spcBef>
                <a:spcPts val="0"/>
              </a:spcBef>
              <a:spcAft>
                <a:spcPts val="0"/>
              </a:spcAft>
              <a:buNone/>
              <a:defRPr sz="2100">
                <a:latin typeface="Overpass Black"/>
                <a:ea typeface="Overpass Black"/>
                <a:cs typeface="Overpass Black"/>
                <a:sym typeface="Overpass Black"/>
              </a:defRPr>
            </a:lvl9pPr>
          </a:lstStyle>
          <a:p/>
        </p:txBody>
      </p:sp>
      <p:sp>
        <p:nvSpPr>
          <p:cNvPr id="200" name="Google Shape;200;g142567c3ff4_5_18"/>
          <p:cNvSpPr txBox="1"/>
          <p:nvPr>
            <p:ph idx="2" type="subTitle"/>
          </p:nvPr>
        </p:nvSpPr>
        <p:spPr>
          <a:xfrm>
            <a:off x="725367" y="4572793"/>
            <a:ext cx="3048000" cy="1128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01" name="Google Shape;201;g142567c3ff4_5_18"/>
          <p:cNvSpPr txBox="1"/>
          <p:nvPr>
            <p:ph idx="3" type="subTitle"/>
          </p:nvPr>
        </p:nvSpPr>
        <p:spPr>
          <a:xfrm>
            <a:off x="4196374" y="4160509"/>
            <a:ext cx="3290100" cy="63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atin typeface="Overpass Black"/>
                <a:ea typeface="Overpass Black"/>
                <a:cs typeface="Overpass Black"/>
                <a:sym typeface="Overpass Black"/>
              </a:defRPr>
            </a:lvl1pPr>
            <a:lvl2pPr lvl="1" rtl="0" algn="ctr">
              <a:lnSpc>
                <a:spcPct val="100000"/>
              </a:lnSpc>
              <a:spcBef>
                <a:spcPts val="0"/>
              </a:spcBef>
              <a:spcAft>
                <a:spcPts val="0"/>
              </a:spcAft>
              <a:buNone/>
              <a:defRPr sz="2100">
                <a:latin typeface="Overpass Black"/>
                <a:ea typeface="Overpass Black"/>
                <a:cs typeface="Overpass Black"/>
                <a:sym typeface="Overpass Black"/>
              </a:defRPr>
            </a:lvl2pPr>
            <a:lvl3pPr lvl="2" rtl="0" algn="ctr">
              <a:lnSpc>
                <a:spcPct val="100000"/>
              </a:lnSpc>
              <a:spcBef>
                <a:spcPts val="0"/>
              </a:spcBef>
              <a:spcAft>
                <a:spcPts val="0"/>
              </a:spcAft>
              <a:buNone/>
              <a:defRPr sz="2100">
                <a:latin typeface="Overpass Black"/>
                <a:ea typeface="Overpass Black"/>
                <a:cs typeface="Overpass Black"/>
                <a:sym typeface="Overpass Black"/>
              </a:defRPr>
            </a:lvl3pPr>
            <a:lvl4pPr lvl="3" rtl="0" algn="ctr">
              <a:lnSpc>
                <a:spcPct val="100000"/>
              </a:lnSpc>
              <a:spcBef>
                <a:spcPts val="0"/>
              </a:spcBef>
              <a:spcAft>
                <a:spcPts val="0"/>
              </a:spcAft>
              <a:buNone/>
              <a:defRPr sz="2100">
                <a:latin typeface="Overpass Black"/>
                <a:ea typeface="Overpass Black"/>
                <a:cs typeface="Overpass Black"/>
                <a:sym typeface="Overpass Black"/>
              </a:defRPr>
            </a:lvl4pPr>
            <a:lvl5pPr lvl="4" rtl="0" algn="ctr">
              <a:lnSpc>
                <a:spcPct val="100000"/>
              </a:lnSpc>
              <a:spcBef>
                <a:spcPts val="0"/>
              </a:spcBef>
              <a:spcAft>
                <a:spcPts val="0"/>
              </a:spcAft>
              <a:buNone/>
              <a:defRPr sz="2100">
                <a:latin typeface="Overpass Black"/>
                <a:ea typeface="Overpass Black"/>
                <a:cs typeface="Overpass Black"/>
                <a:sym typeface="Overpass Black"/>
              </a:defRPr>
            </a:lvl5pPr>
            <a:lvl6pPr lvl="5" rtl="0" algn="ctr">
              <a:lnSpc>
                <a:spcPct val="100000"/>
              </a:lnSpc>
              <a:spcBef>
                <a:spcPts val="0"/>
              </a:spcBef>
              <a:spcAft>
                <a:spcPts val="0"/>
              </a:spcAft>
              <a:buNone/>
              <a:defRPr sz="2100">
                <a:latin typeface="Overpass Black"/>
                <a:ea typeface="Overpass Black"/>
                <a:cs typeface="Overpass Black"/>
                <a:sym typeface="Overpass Black"/>
              </a:defRPr>
            </a:lvl6pPr>
            <a:lvl7pPr lvl="6" rtl="0" algn="ctr">
              <a:lnSpc>
                <a:spcPct val="100000"/>
              </a:lnSpc>
              <a:spcBef>
                <a:spcPts val="0"/>
              </a:spcBef>
              <a:spcAft>
                <a:spcPts val="0"/>
              </a:spcAft>
              <a:buNone/>
              <a:defRPr sz="2100">
                <a:latin typeface="Overpass Black"/>
                <a:ea typeface="Overpass Black"/>
                <a:cs typeface="Overpass Black"/>
                <a:sym typeface="Overpass Black"/>
              </a:defRPr>
            </a:lvl7pPr>
            <a:lvl8pPr lvl="7" rtl="0" algn="ctr">
              <a:lnSpc>
                <a:spcPct val="100000"/>
              </a:lnSpc>
              <a:spcBef>
                <a:spcPts val="0"/>
              </a:spcBef>
              <a:spcAft>
                <a:spcPts val="0"/>
              </a:spcAft>
              <a:buNone/>
              <a:defRPr sz="2100">
                <a:latin typeface="Overpass Black"/>
                <a:ea typeface="Overpass Black"/>
                <a:cs typeface="Overpass Black"/>
                <a:sym typeface="Overpass Black"/>
              </a:defRPr>
            </a:lvl8pPr>
            <a:lvl9pPr lvl="8" rtl="0" algn="ctr">
              <a:lnSpc>
                <a:spcPct val="100000"/>
              </a:lnSpc>
              <a:spcBef>
                <a:spcPts val="0"/>
              </a:spcBef>
              <a:spcAft>
                <a:spcPts val="0"/>
              </a:spcAft>
              <a:buNone/>
              <a:defRPr sz="2100">
                <a:latin typeface="Overpass Black"/>
                <a:ea typeface="Overpass Black"/>
                <a:cs typeface="Overpass Black"/>
                <a:sym typeface="Overpass Black"/>
              </a:defRPr>
            </a:lvl9pPr>
          </a:lstStyle>
          <a:p/>
        </p:txBody>
      </p:sp>
      <p:sp>
        <p:nvSpPr>
          <p:cNvPr id="202" name="Google Shape;202;g142567c3ff4_5_18"/>
          <p:cNvSpPr txBox="1"/>
          <p:nvPr>
            <p:ph idx="4" type="subTitle"/>
          </p:nvPr>
        </p:nvSpPr>
        <p:spPr>
          <a:xfrm>
            <a:off x="4317373" y="4572793"/>
            <a:ext cx="3048000" cy="1128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03" name="Google Shape;203;g142567c3ff4_5_18"/>
          <p:cNvSpPr txBox="1"/>
          <p:nvPr>
            <p:ph idx="5" type="subTitle"/>
          </p:nvPr>
        </p:nvSpPr>
        <p:spPr>
          <a:xfrm>
            <a:off x="7712868" y="4160509"/>
            <a:ext cx="3290100" cy="63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atin typeface="Overpass Black"/>
                <a:ea typeface="Overpass Black"/>
                <a:cs typeface="Overpass Black"/>
                <a:sym typeface="Overpass Black"/>
              </a:defRPr>
            </a:lvl1pPr>
            <a:lvl2pPr lvl="1" rtl="0" algn="ctr">
              <a:lnSpc>
                <a:spcPct val="100000"/>
              </a:lnSpc>
              <a:spcBef>
                <a:spcPts val="0"/>
              </a:spcBef>
              <a:spcAft>
                <a:spcPts val="0"/>
              </a:spcAft>
              <a:buNone/>
              <a:defRPr sz="2100">
                <a:latin typeface="Overpass Black"/>
                <a:ea typeface="Overpass Black"/>
                <a:cs typeface="Overpass Black"/>
                <a:sym typeface="Overpass Black"/>
              </a:defRPr>
            </a:lvl2pPr>
            <a:lvl3pPr lvl="2" rtl="0" algn="ctr">
              <a:lnSpc>
                <a:spcPct val="100000"/>
              </a:lnSpc>
              <a:spcBef>
                <a:spcPts val="0"/>
              </a:spcBef>
              <a:spcAft>
                <a:spcPts val="0"/>
              </a:spcAft>
              <a:buNone/>
              <a:defRPr sz="2100">
                <a:latin typeface="Overpass Black"/>
                <a:ea typeface="Overpass Black"/>
                <a:cs typeface="Overpass Black"/>
                <a:sym typeface="Overpass Black"/>
              </a:defRPr>
            </a:lvl3pPr>
            <a:lvl4pPr lvl="3" rtl="0" algn="ctr">
              <a:lnSpc>
                <a:spcPct val="100000"/>
              </a:lnSpc>
              <a:spcBef>
                <a:spcPts val="0"/>
              </a:spcBef>
              <a:spcAft>
                <a:spcPts val="0"/>
              </a:spcAft>
              <a:buNone/>
              <a:defRPr sz="2100">
                <a:latin typeface="Overpass Black"/>
                <a:ea typeface="Overpass Black"/>
                <a:cs typeface="Overpass Black"/>
                <a:sym typeface="Overpass Black"/>
              </a:defRPr>
            </a:lvl4pPr>
            <a:lvl5pPr lvl="4" rtl="0" algn="ctr">
              <a:lnSpc>
                <a:spcPct val="100000"/>
              </a:lnSpc>
              <a:spcBef>
                <a:spcPts val="0"/>
              </a:spcBef>
              <a:spcAft>
                <a:spcPts val="0"/>
              </a:spcAft>
              <a:buNone/>
              <a:defRPr sz="2100">
                <a:latin typeface="Overpass Black"/>
                <a:ea typeface="Overpass Black"/>
                <a:cs typeface="Overpass Black"/>
                <a:sym typeface="Overpass Black"/>
              </a:defRPr>
            </a:lvl5pPr>
            <a:lvl6pPr lvl="5" rtl="0" algn="ctr">
              <a:lnSpc>
                <a:spcPct val="100000"/>
              </a:lnSpc>
              <a:spcBef>
                <a:spcPts val="0"/>
              </a:spcBef>
              <a:spcAft>
                <a:spcPts val="0"/>
              </a:spcAft>
              <a:buNone/>
              <a:defRPr sz="2100">
                <a:latin typeface="Overpass Black"/>
                <a:ea typeface="Overpass Black"/>
                <a:cs typeface="Overpass Black"/>
                <a:sym typeface="Overpass Black"/>
              </a:defRPr>
            </a:lvl6pPr>
            <a:lvl7pPr lvl="6" rtl="0" algn="ctr">
              <a:lnSpc>
                <a:spcPct val="100000"/>
              </a:lnSpc>
              <a:spcBef>
                <a:spcPts val="0"/>
              </a:spcBef>
              <a:spcAft>
                <a:spcPts val="0"/>
              </a:spcAft>
              <a:buNone/>
              <a:defRPr sz="2100">
                <a:latin typeface="Overpass Black"/>
                <a:ea typeface="Overpass Black"/>
                <a:cs typeface="Overpass Black"/>
                <a:sym typeface="Overpass Black"/>
              </a:defRPr>
            </a:lvl7pPr>
            <a:lvl8pPr lvl="7" rtl="0" algn="ctr">
              <a:lnSpc>
                <a:spcPct val="100000"/>
              </a:lnSpc>
              <a:spcBef>
                <a:spcPts val="0"/>
              </a:spcBef>
              <a:spcAft>
                <a:spcPts val="0"/>
              </a:spcAft>
              <a:buNone/>
              <a:defRPr sz="2100">
                <a:latin typeface="Overpass Black"/>
                <a:ea typeface="Overpass Black"/>
                <a:cs typeface="Overpass Black"/>
                <a:sym typeface="Overpass Black"/>
              </a:defRPr>
            </a:lvl8pPr>
            <a:lvl9pPr lvl="8" rtl="0" algn="ctr">
              <a:lnSpc>
                <a:spcPct val="100000"/>
              </a:lnSpc>
              <a:spcBef>
                <a:spcPts val="0"/>
              </a:spcBef>
              <a:spcAft>
                <a:spcPts val="0"/>
              </a:spcAft>
              <a:buNone/>
              <a:defRPr sz="2100">
                <a:latin typeface="Overpass Black"/>
                <a:ea typeface="Overpass Black"/>
                <a:cs typeface="Overpass Black"/>
                <a:sym typeface="Overpass Black"/>
              </a:defRPr>
            </a:lvl9pPr>
          </a:lstStyle>
          <a:p/>
        </p:txBody>
      </p:sp>
      <p:sp>
        <p:nvSpPr>
          <p:cNvPr id="204" name="Google Shape;204;g142567c3ff4_5_18"/>
          <p:cNvSpPr txBox="1"/>
          <p:nvPr>
            <p:ph idx="6" type="subTitle"/>
          </p:nvPr>
        </p:nvSpPr>
        <p:spPr>
          <a:xfrm>
            <a:off x="7833867" y="4572793"/>
            <a:ext cx="3048000" cy="1128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05" name="Google Shape;205;g142567c3ff4_5_18"/>
          <p:cNvSpPr txBox="1"/>
          <p:nvPr>
            <p:ph hasCustomPrompt="1" type="title"/>
          </p:nvPr>
        </p:nvSpPr>
        <p:spPr>
          <a:xfrm>
            <a:off x="4600174" y="3122302"/>
            <a:ext cx="2482500" cy="723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1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206" name="Google Shape;206;g142567c3ff4_5_18"/>
          <p:cNvSpPr txBox="1"/>
          <p:nvPr>
            <p:ph hasCustomPrompt="1" idx="7" type="title"/>
          </p:nvPr>
        </p:nvSpPr>
        <p:spPr>
          <a:xfrm>
            <a:off x="8116668" y="3122302"/>
            <a:ext cx="2482500" cy="723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1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207" name="Google Shape;207;g142567c3ff4_5_18"/>
          <p:cNvSpPr txBox="1"/>
          <p:nvPr>
            <p:ph hasCustomPrompt="1" idx="8" type="title"/>
          </p:nvPr>
        </p:nvSpPr>
        <p:spPr>
          <a:xfrm>
            <a:off x="1008167" y="3122302"/>
            <a:ext cx="2482500" cy="723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1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pic>
        <p:nvPicPr>
          <p:cNvPr id="208" name="Google Shape;208;g142567c3ff4_5_18"/>
          <p:cNvPicPr preferRelativeResize="0"/>
          <p:nvPr/>
        </p:nvPicPr>
        <p:blipFill>
          <a:blip r:embed="rId2">
            <a:alphaModFix amt="66000"/>
          </a:blip>
          <a:stretch>
            <a:fillRect/>
          </a:stretch>
        </p:blipFill>
        <p:spPr>
          <a:xfrm flipH="1" rot="-2343513">
            <a:off x="-2188739" y="-2293210"/>
            <a:ext cx="4396521" cy="3035516"/>
          </a:xfrm>
          <a:prstGeom prst="rect">
            <a:avLst/>
          </a:prstGeom>
          <a:noFill/>
          <a:ln>
            <a:noFill/>
          </a:ln>
        </p:spPr>
      </p:pic>
      <p:grpSp>
        <p:nvGrpSpPr>
          <p:cNvPr id="209" name="Google Shape;209;g142567c3ff4_5_18"/>
          <p:cNvGrpSpPr/>
          <p:nvPr/>
        </p:nvGrpSpPr>
        <p:grpSpPr>
          <a:xfrm rot="-8099965">
            <a:off x="-612825" y="-1362082"/>
            <a:ext cx="1792483" cy="2660415"/>
            <a:chOff x="272875" y="1527563"/>
            <a:chExt cx="255950" cy="455000"/>
          </a:xfrm>
        </p:grpSpPr>
        <p:sp>
          <p:nvSpPr>
            <p:cNvPr id="210" name="Google Shape;210;g142567c3ff4_5_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142567c3ff4_5_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g142567c3ff4_5_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g142567c3ff4_5_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g142567c3ff4_5_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g142567c3ff4_5_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142567c3ff4_5_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g142567c3ff4_5_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g142567c3ff4_5_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 name="Google Shape;219;g142567c3ff4_5_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g142567c3ff4_5_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g142567c3ff4_5_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g142567c3ff4_5_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 name="Google Shape;223;g142567c3ff4_5_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 name="Google Shape;224;g142567c3ff4_5_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g142567c3ff4_5_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g142567c3ff4_5_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g142567c3ff4_5_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g142567c3ff4_5_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g142567c3ff4_5_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g142567c3ff4_5_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g142567c3ff4_5_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g142567c3ff4_5_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g142567c3ff4_5_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g142567c3ff4_5_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g142567c3ff4_5_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g142567c3ff4_5_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g142567c3ff4_5_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g142567c3ff4_5_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 name="Google Shape;239;g142567c3ff4_5_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g142567c3ff4_5_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g142567c3ff4_5_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142567c3ff4_5_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3" name="Google Shape;243;g142567c3ff4_5_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 name="Google Shape;244;g142567c3ff4_5_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245" name="Google Shape;245;g142567c3ff4_5_18"/>
          <p:cNvPicPr preferRelativeResize="0"/>
          <p:nvPr/>
        </p:nvPicPr>
        <p:blipFill>
          <a:blip r:embed="rId3">
            <a:alphaModFix amt="74000"/>
          </a:blip>
          <a:stretch>
            <a:fillRect/>
          </a:stretch>
        </p:blipFill>
        <p:spPr>
          <a:xfrm flipH="1" rot="4990197">
            <a:off x="-1503147" y="5478162"/>
            <a:ext cx="3859827" cy="3457762"/>
          </a:xfrm>
          <a:prstGeom prst="rect">
            <a:avLst/>
          </a:prstGeom>
          <a:noFill/>
          <a:ln>
            <a:noFill/>
          </a:ln>
        </p:spPr>
      </p:pic>
      <p:pic>
        <p:nvPicPr>
          <p:cNvPr id="246" name="Google Shape;246;g142567c3ff4_5_18"/>
          <p:cNvPicPr preferRelativeResize="0"/>
          <p:nvPr/>
        </p:nvPicPr>
        <p:blipFill>
          <a:blip r:embed="rId4">
            <a:alphaModFix amt="74000"/>
          </a:blip>
          <a:stretch>
            <a:fillRect/>
          </a:stretch>
        </p:blipFill>
        <p:spPr>
          <a:xfrm flipH="1" rot="4990197">
            <a:off x="9743486" y="-1229354"/>
            <a:ext cx="3859827" cy="3457762"/>
          </a:xfrm>
          <a:prstGeom prst="rect">
            <a:avLst/>
          </a:prstGeom>
          <a:noFill/>
          <a:ln>
            <a:noFill/>
          </a:ln>
        </p:spPr>
      </p:pic>
      <p:sp>
        <p:nvSpPr>
          <p:cNvPr id="247" name="Google Shape;247;g142567c3ff4_5_18"/>
          <p:cNvSpPr txBox="1"/>
          <p:nvPr>
            <p:ph idx="9"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248" name="Google Shape;248;g142567c3ff4_5_18"/>
          <p:cNvSpPr/>
          <p:nvPr/>
        </p:nvSpPr>
        <p:spPr>
          <a:xfrm rot="-2136680">
            <a:off x="9722021" y="5422499"/>
            <a:ext cx="3019994" cy="2887669"/>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249" name="Shape 249"/>
        <p:cNvGrpSpPr/>
        <p:nvPr/>
      </p:nvGrpSpPr>
      <p:grpSpPr>
        <a:xfrm>
          <a:off x="0" y="0"/>
          <a:ext cx="0" cy="0"/>
          <a:chOff x="0" y="0"/>
          <a:chExt cx="0" cy="0"/>
        </a:xfrm>
      </p:grpSpPr>
      <p:grpSp>
        <p:nvGrpSpPr>
          <p:cNvPr id="250" name="Google Shape;250;g142567c3ff4_5_69"/>
          <p:cNvGrpSpPr/>
          <p:nvPr/>
        </p:nvGrpSpPr>
        <p:grpSpPr>
          <a:xfrm>
            <a:off x="-32" y="-37"/>
            <a:ext cx="12191615" cy="6857784"/>
            <a:chOff x="597550" y="708125"/>
            <a:chExt cx="6449225" cy="4193850"/>
          </a:xfrm>
        </p:grpSpPr>
        <p:sp>
          <p:nvSpPr>
            <p:cNvPr id="251" name="Google Shape;251;g142567c3ff4_5_6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g142567c3ff4_5_6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g142567c3ff4_5_6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 name="Google Shape;254;g142567c3ff4_5_6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g142567c3ff4_5_6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142567c3ff4_5_6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g142567c3ff4_5_6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g142567c3ff4_5_6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9" name="Google Shape;259;g142567c3ff4_5_6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g142567c3ff4_5_6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g142567c3ff4_5_6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g142567c3ff4_5_6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 name="Google Shape;263;g142567c3ff4_5_6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 name="Google Shape;264;g142567c3ff4_5_6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g142567c3ff4_5_6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g142567c3ff4_5_6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g142567c3ff4_5_6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 name="Google Shape;268;g142567c3ff4_5_6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g142567c3ff4_5_6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g142567c3ff4_5_6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g142567c3ff4_5_6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 name="Google Shape;272;g142567c3ff4_5_6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g142567c3ff4_5_6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4" name="Google Shape;274;g142567c3ff4_5_6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5" name="Google Shape;275;g142567c3ff4_5_6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6" name="Google Shape;276;g142567c3ff4_5_6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7" name="Google Shape;277;g142567c3ff4_5_6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 name="Google Shape;278;g142567c3ff4_5_6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9" name="Google Shape;279;g142567c3ff4_5_6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0" name="Google Shape;280;g142567c3ff4_5_6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1" name="Google Shape;281;g142567c3ff4_5_6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2" name="Google Shape;282;g142567c3ff4_5_6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3" name="Google Shape;283;g142567c3ff4_5_6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4" name="Google Shape;284;g142567c3ff4_5_6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5" name="Google Shape;285;g142567c3ff4_5_6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6" name="Google Shape;286;g142567c3ff4_5_6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7" name="Google Shape;287;g142567c3ff4_5_6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8" name="Google Shape;288;g142567c3ff4_5_6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9" name="Google Shape;289;g142567c3ff4_5_69"/>
          <p:cNvSpPr/>
          <p:nvPr/>
        </p:nvSpPr>
        <p:spPr>
          <a:xfrm rot="-5400000">
            <a:off x="160282" y="97245"/>
            <a:ext cx="782400" cy="1712567"/>
          </a:xfrm>
          <a:prstGeom prst="flowChartOffpageConnector">
            <a:avLst/>
          </a:prstGeom>
          <a:gradFill>
            <a:gsLst>
              <a:gs pos="0">
                <a:schemeClr val="accent4"/>
              </a:gs>
              <a:gs pos="100000">
                <a:schemeClr val="lt2"/>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290" name="Google Shape;290;g142567c3ff4_5_69"/>
          <p:cNvGrpSpPr/>
          <p:nvPr/>
        </p:nvGrpSpPr>
        <p:grpSpPr>
          <a:xfrm rot="5400000">
            <a:off x="113639" y="4877077"/>
            <a:ext cx="131866" cy="737435"/>
            <a:chOff x="4898850" y="4820550"/>
            <a:chExt cx="98902" cy="553090"/>
          </a:xfrm>
        </p:grpSpPr>
        <p:sp>
          <p:nvSpPr>
            <p:cNvPr id="291" name="Google Shape;291;g142567c3ff4_5_6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 name="Google Shape;292;g142567c3ff4_5_6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3" name="Google Shape;293;g142567c3ff4_5_6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4" name="Google Shape;294;g142567c3ff4_5_6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5" name="Google Shape;295;g142567c3ff4_5_6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96" name="Google Shape;296;g142567c3ff4_5_69"/>
          <p:cNvGrpSpPr/>
          <p:nvPr/>
        </p:nvGrpSpPr>
        <p:grpSpPr>
          <a:xfrm flipH="1">
            <a:off x="-717800" y="755644"/>
            <a:ext cx="2430627" cy="395514"/>
            <a:chOff x="7857346" y="3902355"/>
            <a:chExt cx="1823016" cy="296643"/>
          </a:xfrm>
        </p:grpSpPr>
        <p:sp>
          <p:nvSpPr>
            <p:cNvPr id="297" name="Google Shape;297;g142567c3ff4_5_6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8" name="Google Shape;298;g142567c3ff4_5_6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9" name="Google Shape;299;g142567c3ff4_5_6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0" name="Google Shape;300;g142567c3ff4_5_6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1" name="Google Shape;301;g142567c3ff4_5_6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2" name="Google Shape;302;g142567c3ff4_5_6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03" name="Google Shape;303;g142567c3ff4_5_69"/>
          <p:cNvGrpSpPr/>
          <p:nvPr/>
        </p:nvGrpSpPr>
        <p:grpSpPr>
          <a:xfrm rot="5400000">
            <a:off x="6398972" y="6124911"/>
            <a:ext cx="131866" cy="737435"/>
            <a:chOff x="4898850" y="4820550"/>
            <a:chExt cx="98902" cy="553090"/>
          </a:xfrm>
        </p:grpSpPr>
        <p:sp>
          <p:nvSpPr>
            <p:cNvPr id="304" name="Google Shape;304;g142567c3ff4_5_6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5" name="Google Shape;305;g142567c3ff4_5_6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6" name="Google Shape;306;g142567c3ff4_5_6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g142567c3ff4_5_6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g142567c3ff4_5_6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09" name="Google Shape;309;g142567c3ff4_5_69"/>
          <p:cNvGrpSpPr/>
          <p:nvPr/>
        </p:nvGrpSpPr>
        <p:grpSpPr>
          <a:xfrm>
            <a:off x="576952" y="6341469"/>
            <a:ext cx="1474585" cy="178619"/>
            <a:chOff x="8183182" y="663852"/>
            <a:chExt cx="1475028" cy="178673"/>
          </a:xfrm>
        </p:grpSpPr>
        <p:grpSp>
          <p:nvGrpSpPr>
            <p:cNvPr id="310" name="Google Shape;310;g142567c3ff4_5_69"/>
            <p:cNvGrpSpPr/>
            <p:nvPr/>
          </p:nvGrpSpPr>
          <p:grpSpPr>
            <a:xfrm>
              <a:off x="8183182" y="774425"/>
              <a:ext cx="1178025" cy="68100"/>
              <a:chOff x="2024450" y="204150"/>
              <a:chExt cx="1178025" cy="68100"/>
            </a:xfrm>
          </p:grpSpPr>
          <p:sp>
            <p:nvSpPr>
              <p:cNvPr id="311" name="Google Shape;311;g142567c3ff4_5_69"/>
              <p:cNvSpPr/>
              <p:nvPr/>
            </p:nvSpPr>
            <p:spPr>
              <a:xfrm>
                <a:off x="20244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2" name="Google Shape;312;g142567c3ff4_5_69"/>
              <p:cNvSpPr/>
              <p:nvPr/>
            </p:nvSpPr>
            <p:spPr>
              <a:xfrm>
                <a:off x="21477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3" name="Google Shape;313;g142567c3ff4_5_69"/>
              <p:cNvSpPr/>
              <p:nvPr/>
            </p:nvSpPr>
            <p:spPr>
              <a:xfrm>
                <a:off x="22711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g142567c3ff4_5_69"/>
              <p:cNvSpPr/>
              <p:nvPr/>
            </p:nvSpPr>
            <p:spPr>
              <a:xfrm>
                <a:off x="23944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5" name="Google Shape;315;g142567c3ff4_5_69"/>
              <p:cNvSpPr/>
              <p:nvPr/>
            </p:nvSpPr>
            <p:spPr>
              <a:xfrm>
                <a:off x="25177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6" name="Google Shape;316;g142567c3ff4_5_69"/>
              <p:cNvSpPr/>
              <p:nvPr/>
            </p:nvSpPr>
            <p:spPr>
              <a:xfrm>
                <a:off x="26410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7" name="Google Shape;317;g142567c3ff4_5_69"/>
              <p:cNvSpPr/>
              <p:nvPr/>
            </p:nvSpPr>
            <p:spPr>
              <a:xfrm>
                <a:off x="27644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8" name="Google Shape;318;g142567c3ff4_5_69"/>
              <p:cNvSpPr/>
              <p:nvPr/>
            </p:nvSpPr>
            <p:spPr>
              <a:xfrm>
                <a:off x="28877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9" name="Google Shape;319;g142567c3ff4_5_69"/>
              <p:cNvSpPr/>
              <p:nvPr/>
            </p:nvSpPr>
            <p:spPr>
              <a:xfrm>
                <a:off x="30110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0" name="Google Shape;320;g142567c3ff4_5_69"/>
              <p:cNvSpPr/>
              <p:nvPr/>
            </p:nvSpPr>
            <p:spPr>
              <a:xfrm>
                <a:off x="31343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21" name="Google Shape;321;g142567c3ff4_5_69"/>
            <p:cNvGrpSpPr/>
            <p:nvPr/>
          </p:nvGrpSpPr>
          <p:grpSpPr>
            <a:xfrm>
              <a:off x="8480185" y="663852"/>
              <a:ext cx="1178025" cy="68100"/>
              <a:chOff x="2024450" y="204150"/>
              <a:chExt cx="1178025" cy="68100"/>
            </a:xfrm>
          </p:grpSpPr>
          <p:sp>
            <p:nvSpPr>
              <p:cNvPr id="322" name="Google Shape;322;g142567c3ff4_5_69"/>
              <p:cNvSpPr/>
              <p:nvPr/>
            </p:nvSpPr>
            <p:spPr>
              <a:xfrm>
                <a:off x="20244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3" name="Google Shape;323;g142567c3ff4_5_69"/>
              <p:cNvSpPr/>
              <p:nvPr/>
            </p:nvSpPr>
            <p:spPr>
              <a:xfrm>
                <a:off x="21477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4" name="Google Shape;324;g142567c3ff4_5_69"/>
              <p:cNvSpPr/>
              <p:nvPr/>
            </p:nvSpPr>
            <p:spPr>
              <a:xfrm>
                <a:off x="22711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5" name="Google Shape;325;g142567c3ff4_5_69"/>
              <p:cNvSpPr/>
              <p:nvPr/>
            </p:nvSpPr>
            <p:spPr>
              <a:xfrm>
                <a:off x="23944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6" name="Google Shape;326;g142567c3ff4_5_69"/>
              <p:cNvSpPr/>
              <p:nvPr/>
            </p:nvSpPr>
            <p:spPr>
              <a:xfrm>
                <a:off x="25177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7" name="Google Shape;327;g142567c3ff4_5_69"/>
              <p:cNvSpPr/>
              <p:nvPr/>
            </p:nvSpPr>
            <p:spPr>
              <a:xfrm>
                <a:off x="26410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 name="Google Shape;328;g142567c3ff4_5_69"/>
              <p:cNvSpPr/>
              <p:nvPr/>
            </p:nvSpPr>
            <p:spPr>
              <a:xfrm>
                <a:off x="27644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 name="Google Shape;329;g142567c3ff4_5_69"/>
              <p:cNvSpPr/>
              <p:nvPr/>
            </p:nvSpPr>
            <p:spPr>
              <a:xfrm>
                <a:off x="28877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 name="Google Shape;330;g142567c3ff4_5_69"/>
              <p:cNvSpPr/>
              <p:nvPr/>
            </p:nvSpPr>
            <p:spPr>
              <a:xfrm>
                <a:off x="30110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 name="Google Shape;331;g142567c3ff4_5_69"/>
              <p:cNvSpPr/>
              <p:nvPr/>
            </p:nvSpPr>
            <p:spPr>
              <a:xfrm>
                <a:off x="31343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332" name="Google Shape;332;g142567c3ff4_5_69"/>
          <p:cNvSpPr/>
          <p:nvPr/>
        </p:nvSpPr>
        <p:spPr>
          <a:xfrm rot="5400000">
            <a:off x="11039865" y="5637500"/>
            <a:ext cx="782400" cy="1712567"/>
          </a:xfrm>
          <a:prstGeom prst="flowChartOffpageConnector">
            <a:avLst/>
          </a:prstGeom>
          <a:gradFill>
            <a:gsLst>
              <a:gs pos="0">
                <a:schemeClr val="accent4"/>
              </a:gs>
              <a:gs pos="100000">
                <a:schemeClr val="lt2"/>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g142567c3ff4_5_69"/>
          <p:cNvSpPr/>
          <p:nvPr/>
        </p:nvSpPr>
        <p:spPr>
          <a:xfrm>
            <a:off x="10882149" y="-465078"/>
            <a:ext cx="782400" cy="1712567"/>
          </a:xfrm>
          <a:prstGeom prst="flowChartOffpageConnector">
            <a:avLst/>
          </a:prstGeom>
          <a:gradFill>
            <a:gsLst>
              <a:gs pos="0">
                <a:schemeClr val="accent4"/>
              </a:gs>
              <a:gs pos="100000">
                <a:schemeClr val="lt2"/>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334" name="Google Shape;334;g142567c3ff4_5_69"/>
          <p:cNvGrpSpPr/>
          <p:nvPr/>
        </p:nvGrpSpPr>
        <p:grpSpPr>
          <a:xfrm>
            <a:off x="11194101" y="6332404"/>
            <a:ext cx="1177682" cy="322788"/>
            <a:chOff x="2300350" y="2601250"/>
            <a:chExt cx="2275275" cy="623625"/>
          </a:xfrm>
        </p:grpSpPr>
        <p:sp>
          <p:nvSpPr>
            <p:cNvPr id="335" name="Google Shape;335;g142567c3ff4_5_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6" name="Google Shape;336;g142567c3ff4_5_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 name="Google Shape;337;g142567c3ff4_5_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8" name="Google Shape;338;g142567c3ff4_5_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9" name="Google Shape;339;g142567c3ff4_5_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0" name="Google Shape;340;g142567c3ff4_5_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41" name="Google Shape;341;g142567c3ff4_5_69"/>
          <p:cNvGrpSpPr/>
          <p:nvPr/>
        </p:nvGrpSpPr>
        <p:grpSpPr>
          <a:xfrm>
            <a:off x="7985387" y="314211"/>
            <a:ext cx="1670487" cy="67998"/>
            <a:chOff x="2915381" y="4104819"/>
            <a:chExt cx="1252897" cy="51000"/>
          </a:xfrm>
        </p:grpSpPr>
        <p:sp>
          <p:nvSpPr>
            <p:cNvPr id="342" name="Google Shape;342;g142567c3ff4_5_69"/>
            <p:cNvSpPr/>
            <p:nvPr/>
          </p:nvSpPr>
          <p:spPr>
            <a:xfrm>
              <a:off x="2915381"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3" name="Google Shape;343;g142567c3ff4_5_69"/>
            <p:cNvSpPr/>
            <p:nvPr/>
          </p:nvSpPr>
          <p:spPr>
            <a:xfrm>
              <a:off x="3007850"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g142567c3ff4_5_69"/>
            <p:cNvSpPr/>
            <p:nvPr/>
          </p:nvSpPr>
          <p:spPr>
            <a:xfrm>
              <a:off x="3100319"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g142567c3ff4_5_69"/>
            <p:cNvSpPr/>
            <p:nvPr/>
          </p:nvSpPr>
          <p:spPr>
            <a:xfrm>
              <a:off x="3192788"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 name="Google Shape;346;g142567c3ff4_5_69"/>
            <p:cNvSpPr/>
            <p:nvPr/>
          </p:nvSpPr>
          <p:spPr>
            <a:xfrm>
              <a:off x="328525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g142567c3ff4_5_69"/>
            <p:cNvSpPr/>
            <p:nvPr/>
          </p:nvSpPr>
          <p:spPr>
            <a:xfrm>
              <a:off x="3377726"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8" name="Google Shape;348;g142567c3ff4_5_69"/>
            <p:cNvSpPr/>
            <p:nvPr/>
          </p:nvSpPr>
          <p:spPr>
            <a:xfrm>
              <a:off x="3470195"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9" name="Google Shape;349;g142567c3ff4_5_69"/>
            <p:cNvSpPr/>
            <p:nvPr/>
          </p:nvSpPr>
          <p:spPr>
            <a:xfrm>
              <a:off x="3562664"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 name="Google Shape;350;g142567c3ff4_5_69"/>
            <p:cNvSpPr/>
            <p:nvPr/>
          </p:nvSpPr>
          <p:spPr>
            <a:xfrm>
              <a:off x="3655133"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 name="Google Shape;351;g142567c3ff4_5_69"/>
            <p:cNvSpPr/>
            <p:nvPr/>
          </p:nvSpPr>
          <p:spPr>
            <a:xfrm>
              <a:off x="3747602"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2" name="Google Shape;352;g142567c3ff4_5_69"/>
            <p:cNvSpPr/>
            <p:nvPr/>
          </p:nvSpPr>
          <p:spPr>
            <a:xfrm>
              <a:off x="384007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3" name="Google Shape;353;g142567c3ff4_5_69"/>
            <p:cNvSpPr/>
            <p:nvPr/>
          </p:nvSpPr>
          <p:spPr>
            <a:xfrm>
              <a:off x="393247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4" name="Google Shape;354;g142567c3ff4_5_69"/>
            <p:cNvSpPr/>
            <p:nvPr/>
          </p:nvSpPr>
          <p:spPr>
            <a:xfrm>
              <a:off x="402487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5" name="Google Shape;355;g142567c3ff4_5_69"/>
            <p:cNvSpPr/>
            <p:nvPr/>
          </p:nvSpPr>
          <p:spPr>
            <a:xfrm>
              <a:off x="411727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56" name="Google Shape;356;g142567c3ff4_5_69"/>
          <p:cNvSpPr txBox="1"/>
          <p:nvPr>
            <p:ph type="title"/>
          </p:nvPr>
        </p:nvSpPr>
        <p:spPr>
          <a:xfrm>
            <a:off x="950800" y="719200"/>
            <a:ext cx="10290300" cy="763500"/>
          </a:xfrm>
          <a:prstGeom prst="rect">
            <a:avLst/>
          </a:prstGeom>
          <a:effectLst>
            <a:outerShdw blurRad="85725" rotWithShape="0" algn="bl">
              <a:schemeClr val="accent2">
                <a:alpha val="41000"/>
              </a:schemeClr>
            </a:outerShdw>
          </a:effectLst>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357" name="Shape 357"/>
        <p:cNvGrpSpPr/>
        <p:nvPr/>
      </p:nvGrpSpPr>
      <p:grpSpPr>
        <a:xfrm>
          <a:off x="0" y="0"/>
          <a:ext cx="0" cy="0"/>
          <a:chOff x="0" y="0"/>
          <a:chExt cx="0" cy="0"/>
        </a:xfrm>
      </p:grpSpPr>
      <p:sp>
        <p:nvSpPr>
          <p:cNvPr id="358" name="Google Shape;358;g142567c3ff4_5_177"/>
          <p:cNvSpPr txBox="1"/>
          <p:nvPr>
            <p:ph type="ctrTitle"/>
          </p:nvPr>
        </p:nvSpPr>
        <p:spPr>
          <a:xfrm>
            <a:off x="415600" y="859400"/>
            <a:ext cx="11360700" cy="8088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4000"/>
              <a:buFont typeface="Roboto Black"/>
              <a:buNone/>
              <a:defRPr b="0" sz="4000">
                <a:latin typeface="Roboto Black"/>
                <a:ea typeface="Roboto Black"/>
                <a:cs typeface="Roboto Black"/>
                <a:sym typeface="Roboto Black"/>
              </a:defRPr>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359" name="Shape 359"/>
        <p:cNvGrpSpPr/>
        <p:nvPr/>
      </p:nvGrpSpPr>
      <p:grpSpPr>
        <a:xfrm>
          <a:off x="0" y="0"/>
          <a:ext cx="0" cy="0"/>
          <a:chOff x="0" y="0"/>
          <a:chExt cx="0" cy="0"/>
        </a:xfrm>
      </p:grpSpPr>
      <p:pic>
        <p:nvPicPr>
          <p:cNvPr id="360" name="Google Shape;360;g142567c3ff4_5_179">
            <a:hlinkClick r:id="rId2"/>
          </p:cNvPr>
          <p:cNvPicPr preferRelativeResize="0"/>
          <p:nvPr/>
        </p:nvPicPr>
        <p:blipFill rotWithShape="1">
          <a:blip r:embed="rId3">
            <a:alphaModFix/>
          </a:blip>
          <a:srcRect b="0" l="29908" r="0" t="0"/>
          <a:stretch/>
        </p:blipFill>
        <p:spPr>
          <a:xfrm>
            <a:off x="6024563" y="7063924"/>
            <a:ext cx="1732464" cy="190500"/>
          </a:xfrm>
          <a:prstGeom prst="rect">
            <a:avLst/>
          </a:prstGeom>
          <a:noFill/>
          <a:ln>
            <a:noFill/>
          </a:ln>
        </p:spPr>
      </p:pic>
      <p:sp>
        <p:nvSpPr>
          <p:cNvPr id="361" name="Google Shape;361;g142567c3ff4_5_179">
            <a:hlinkClick r:id="rId4"/>
          </p:cNvPr>
          <p:cNvSpPr txBox="1"/>
          <p:nvPr/>
        </p:nvSpPr>
        <p:spPr>
          <a:xfrm>
            <a:off x="4434976" y="7063924"/>
            <a:ext cx="26907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11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365" name="Shape 365"/>
        <p:cNvGrpSpPr/>
        <p:nvPr/>
      </p:nvGrpSpPr>
      <p:grpSpPr>
        <a:xfrm>
          <a:off x="0" y="0"/>
          <a:ext cx="0" cy="0"/>
          <a:chOff x="0" y="0"/>
          <a:chExt cx="0" cy="0"/>
        </a:xfrm>
      </p:grpSpPr>
      <p:sp>
        <p:nvSpPr>
          <p:cNvPr id="366" name="Google Shape;366;g142567c3ff4_2_640"/>
          <p:cNvSpPr/>
          <p:nvPr/>
        </p:nvSpPr>
        <p:spPr>
          <a:xfrm flipH="1">
            <a:off x="-857856" y="324734"/>
            <a:ext cx="8758523" cy="65332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g142567c3ff4_2_640"/>
          <p:cNvSpPr txBox="1"/>
          <p:nvPr>
            <p:ph type="ctrTitle"/>
          </p:nvPr>
        </p:nvSpPr>
        <p:spPr>
          <a:xfrm>
            <a:off x="774667" y="1118650"/>
            <a:ext cx="5805300" cy="2208000"/>
          </a:xfrm>
          <a:prstGeom prst="rect">
            <a:avLst/>
          </a:prstGeom>
        </p:spPr>
        <p:txBody>
          <a:bodyPr anchorCtr="0" anchor="b" bIns="121900" lIns="121900" spcFirstLastPara="1" rIns="121900" wrap="square" tIns="121900">
            <a:noAutofit/>
          </a:bodyPr>
          <a:lstStyle>
            <a:lvl1pPr lvl="0" rtl="0">
              <a:lnSpc>
                <a:spcPct val="80000"/>
              </a:lnSpc>
              <a:spcBef>
                <a:spcPts val="0"/>
              </a:spcBef>
              <a:spcAft>
                <a:spcPts val="0"/>
              </a:spcAft>
              <a:buSzPts val="6900"/>
              <a:buNone/>
              <a:defRPr sz="67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68" name="Google Shape;368;g142567c3ff4_2_640"/>
          <p:cNvSpPr txBox="1"/>
          <p:nvPr>
            <p:ph idx="1" type="subTitle"/>
          </p:nvPr>
        </p:nvSpPr>
        <p:spPr>
          <a:xfrm>
            <a:off x="960000" y="4773350"/>
            <a:ext cx="3812700" cy="12372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3700"/>
              <a:buNone/>
              <a:defRPr sz="3300">
                <a:latin typeface="Source Sans Pro"/>
                <a:ea typeface="Source Sans Pro"/>
                <a:cs typeface="Source Sans Pro"/>
                <a:sym typeface="Source Sans Pro"/>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9" name="Shape 369"/>
        <p:cNvGrpSpPr/>
        <p:nvPr/>
      </p:nvGrpSpPr>
      <p:grpSpPr>
        <a:xfrm>
          <a:off x="0" y="0"/>
          <a:ext cx="0" cy="0"/>
          <a:chOff x="0" y="0"/>
          <a:chExt cx="0" cy="0"/>
        </a:xfrm>
      </p:grpSpPr>
      <p:sp>
        <p:nvSpPr>
          <p:cNvPr id="370" name="Google Shape;370;g142567c3ff4_2_644"/>
          <p:cNvSpPr/>
          <p:nvPr/>
        </p:nvSpPr>
        <p:spPr>
          <a:xfrm>
            <a:off x="3532512" y="324734"/>
            <a:ext cx="8758523" cy="65332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 name="Google Shape;371;g142567c3ff4_2_644"/>
          <p:cNvSpPr/>
          <p:nvPr/>
        </p:nvSpPr>
        <p:spPr>
          <a:xfrm flipH="1" rot="-309021">
            <a:off x="709051" y="978302"/>
            <a:ext cx="4885674" cy="334727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2" name="Google Shape;372;g142567c3ff4_2_644"/>
          <p:cNvSpPr txBox="1"/>
          <p:nvPr>
            <p:ph type="title"/>
          </p:nvPr>
        </p:nvSpPr>
        <p:spPr>
          <a:xfrm>
            <a:off x="6533633" y="2557833"/>
            <a:ext cx="4698000" cy="17433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73" name="Google Shape;373;g142567c3ff4_2_644"/>
          <p:cNvSpPr txBox="1"/>
          <p:nvPr>
            <p:ph hasCustomPrompt="1" idx="2" type="title"/>
          </p:nvPr>
        </p:nvSpPr>
        <p:spPr>
          <a:xfrm>
            <a:off x="9410000" y="1431233"/>
            <a:ext cx="1821900" cy="7020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4000"/>
              <a:buNone/>
              <a:defRPr sz="6700">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374" name="Google Shape;374;g142567c3ff4_2_644"/>
          <p:cNvSpPr txBox="1"/>
          <p:nvPr>
            <p:ph idx="1" type="subTitle"/>
          </p:nvPr>
        </p:nvSpPr>
        <p:spPr>
          <a:xfrm>
            <a:off x="7465600" y="4725633"/>
            <a:ext cx="3766500" cy="7020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2800"/>
              <a:buNone/>
              <a:defRPr sz="2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375" name="Shape 375"/>
        <p:cNvGrpSpPr/>
        <p:nvPr/>
      </p:nvGrpSpPr>
      <p:grpSpPr>
        <a:xfrm>
          <a:off x="0" y="0"/>
          <a:ext cx="0" cy="0"/>
          <a:chOff x="0" y="0"/>
          <a:chExt cx="0" cy="0"/>
        </a:xfrm>
      </p:grpSpPr>
      <p:sp>
        <p:nvSpPr>
          <p:cNvPr id="376" name="Google Shape;376;g142567c3ff4_2_650"/>
          <p:cNvSpPr/>
          <p:nvPr/>
        </p:nvSpPr>
        <p:spPr>
          <a:xfrm>
            <a:off x="-1174967" y="1696235"/>
            <a:ext cx="9787068" cy="5561877"/>
          </a:xfrm>
          <a:custGeom>
            <a:rect b="b" l="l" r="r" t="t"/>
            <a:pathLst>
              <a:path extrusionOk="0" h="77069" w="135616">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 name="Google Shape;377;g142567c3ff4_2_650"/>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78" name="Google Shape;378;g142567c3ff4_2_650"/>
          <p:cNvSpPr txBox="1"/>
          <p:nvPr>
            <p:ph idx="1" type="body"/>
          </p:nvPr>
        </p:nvSpPr>
        <p:spPr>
          <a:xfrm>
            <a:off x="960000" y="1536633"/>
            <a:ext cx="10272000" cy="4555200"/>
          </a:xfrm>
          <a:prstGeom prst="rect">
            <a:avLst/>
          </a:prstGeom>
        </p:spPr>
        <p:txBody>
          <a:bodyPr anchorCtr="0" anchor="t" bIns="121900" lIns="121900" spcFirstLastPara="1" rIns="121900" wrap="square" tIns="121900">
            <a:noAutofit/>
          </a:bodyPr>
          <a:lstStyle>
            <a:lvl1pPr indent="-361950" lvl="0" marL="457200" rtl="0">
              <a:lnSpc>
                <a:spcPct val="100000"/>
              </a:lnSpc>
              <a:spcBef>
                <a:spcPts val="0"/>
              </a:spcBef>
              <a:spcAft>
                <a:spcPts val="0"/>
              </a:spcAft>
              <a:buClr>
                <a:schemeClr val="dk1"/>
              </a:buClr>
              <a:buSzPts val="2100"/>
              <a:buChar char="●"/>
              <a:defRPr sz="1600"/>
            </a:lvl1pPr>
            <a:lvl2pPr indent="-361950" lvl="1" marL="914400" rtl="0">
              <a:spcBef>
                <a:spcPts val="2100"/>
              </a:spcBef>
              <a:spcAft>
                <a:spcPts val="0"/>
              </a:spcAft>
              <a:buSzPts val="2100"/>
              <a:buChar char="○"/>
              <a:defRPr/>
            </a:lvl2pPr>
            <a:lvl3pPr indent="-361950" lvl="2" marL="1371600" rtl="0">
              <a:spcBef>
                <a:spcPts val="2100"/>
              </a:spcBef>
              <a:spcAft>
                <a:spcPts val="0"/>
              </a:spcAft>
              <a:buSzPts val="2100"/>
              <a:buChar char="■"/>
              <a:defRPr/>
            </a:lvl3pPr>
            <a:lvl4pPr indent="-361950" lvl="3" marL="1828800" rtl="0">
              <a:spcBef>
                <a:spcPts val="2100"/>
              </a:spcBef>
              <a:spcAft>
                <a:spcPts val="0"/>
              </a:spcAft>
              <a:buSzPts val="2100"/>
              <a:buChar char="●"/>
              <a:defRPr/>
            </a:lvl4pPr>
            <a:lvl5pPr indent="-361950" lvl="4" marL="2286000" rtl="0">
              <a:spcBef>
                <a:spcPts val="2100"/>
              </a:spcBef>
              <a:spcAft>
                <a:spcPts val="0"/>
              </a:spcAft>
              <a:buSzPts val="2100"/>
              <a:buChar char="○"/>
              <a:defRPr/>
            </a:lvl5pPr>
            <a:lvl6pPr indent="-361950" lvl="5" marL="2743200" rtl="0">
              <a:spcBef>
                <a:spcPts val="2100"/>
              </a:spcBef>
              <a:spcAft>
                <a:spcPts val="0"/>
              </a:spcAft>
              <a:buSzPts val="2100"/>
              <a:buChar char="■"/>
              <a:defRPr/>
            </a:lvl6pPr>
            <a:lvl7pPr indent="-361950" lvl="6" marL="3200400" rtl="0">
              <a:spcBef>
                <a:spcPts val="2100"/>
              </a:spcBef>
              <a:spcAft>
                <a:spcPts val="0"/>
              </a:spcAft>
              <a:buSzPts val="2100"/>
              <a:buChar char="●"/>
              <a:defRPr/>
            </a:lvl7pPr>
            <a:lvl8pPr indent="-361950" lvl="7" marL="3657600" rtl="0">
              <a:spcBef>
                <a:spcPts val="2100"/>
              </a:spcBef>
              <a:spcAft>
                <a:spcPts val="0"/>
              </a:spcAft>
              <a:buSzPts val="2100"/>
              <a:buChar char="○"/>
              <a:defRPr/>
            </a:lvl8pPr>
            <a:lvl9pPr indent="-361950" lvl="8" marL="4114800" rtl="0">
              <a:spcBef>
                <a:spcPts val="2100"/>
              </a:spcBef>
              <a:spcAft>
                <a:spcPts val="2100"/>
              </a:spcAft>
              <a:buSzPts val="21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9" name="Shape 379"/>
        <p:cNvGrpSpPr/>
        <p:nvPr/>
      </p:nvGrpSpPr>
      <p:grpSpPr>
        <a:xfrm>
          <a:off x="0" y="0"/>
          <a:ext cx="0" cy="0"/>
          <a:chOff x="0" y="0"/>
          <a:chExt cx="0" cy="0"/>
        </a:xfrm>
      </p:grpSpPr>
      <p:sp>
        <p:nvSpPr>
          <p:cNvPr id="380" name="Google Shape;380;g142567c3ff4_2_654"/>
          <p:cNvSpPr/>
          <p:nvPr/>
        </p:nvSpPr>
        <p:spPr>
          <a:xfrm flipH="1">
            <a:off x="-35900" y="384240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g142567c3ff4_2_654"/>
          <p:cNvSpPr/>
          <p:nvPr/>
        </p:nvSpPr>
        <p:spPr>
          <a:xfrm flipH="1" rot="10800000">
            <a:off x="87059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 name="Google Shape;382;g142567c3ff4_2_654"/>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83" name="Google Shape;383;g142567c3ff4_2_654"/>
          <p:cNvSpPr txBox="1"/>
          <p:nvPr>
            <p:ph idx="1" type="subTitle"/>
          </p:nvPr>
        </p:nvSpPr>
        <p:spPr>
          <a:xfrm>
            <a:off x="960000" y="1795600"/>
            <a:ext cx="4962300" cy="4296000"/>
          </a:xfrm>
          <a:prstGeom prst="rect">
            <a:avLst/>
          </a:prstGeom>
        </p:spPr>
        <p:txBody>
          <a:bodyPr anchorCtr="0" anchor="t" bIns="121900" lIns="121900" spcFirstLastPara="1" rIns="121900" wrap="square" tIns="121900">
            <a:noAutofit/>
          </a:bodyPr>
          <a:lstStyle>
            <a:lvl1pPr lvl="0" marR="63500" rtl="0">
              <a:lnSpc>
                <a:spcPct val="100000"/>
              </a:lnSpc>
              <a:spcBef>
                <a:spcPts val="0"/>
              </a:spcBef>
              <a:spcAft>
                <a:spcPts val="0"/>
              </a:spcAft>
              <a:buClr>
                <a:schemeClr val="dk1"/>
              </a:buClr>
              <a:buSzPts val="1600"/>
              <a:buChar char="●"/>
              <a:defRPr/>
            </a:lvl1pPr>
            <a:lvl2pPr lvl="1" rtl="0" algn="ctr">
              <a:lnSpc>
                <a:spcPct val="100000"/>
              </a:lnSpc>
              <a:spcBef>
                <a:spcPts val="700"/>
              </a:spcBef>
              <a:spcAft>
                <a:spcPts val="0"/>
              </a:spcAft>
              <a:buSzPts val="1600"/>
              <a:buChar char="○"/>
              <a:defRPr sz="2800"/>
            </a:lvl2pPr>
            <a:lvl3pPr lvl="2" rtl="0" algn="ctr">
              <a:lnSpc>
                <a:spcPct val="100000"/>
              </a:lnSpc>
              <a:spcBef>
                <a:spcPts val="0"/>
              </a:spcBef>
              <a:spcAft>
                <a:spcPts val="0"/>
              </a:spcAft>
              <a:buSzPts val="1600"/>
              <a:buChar char="■"/>
              <a:defRPr sz="2800"/>
            </a:lvl3pPr>
            <a:lvl4pPr lvl="3" rtl="0" algn="ctr">
              <a:lnSpc>
                <a:spcPct val="100000"/>
              </a:lnSpc>
              <a:spcBef>
                <a:spcPts val="0"/>
              </a:spcBef>
              <a:spcAft>
                <a:spcPts val="0"/>
              </a:spcAft>
              <a:buSzPts val="1600"/>
              <a:buChar char="●"/>
              <a:defRPr sz="2800"/>
            </a:lvl4pPr>
            <a:lvl5pPr lvl="4" rtl="0" algn="ctr">
              <a:lnSpc>
                <a:spcPct val="100000"/>
              </a:lnSpc>
              <a:spcBef>
                <a:spcPts val="0"/>
              </a:spcBef>
              <a:spcAft>
                <a:spcPts val="0"/>
              </a:spcAft>
              <a:buSzPts val="1600"/>
              <a:buChar char="○"/>
              <a:defRPr sz="2800"/>
            </a:lvl5pPr>
            <a:lvl6pPr lvl="5" rtl="0" algn="ctr">
              <a:lnSpc>
                <a:spcPct val="100000"/>
              </a:lnSpc>
              <a:spcBef>
                <a:spcPts val="0"/>
              </a:spcBef>
              <a:spcAft>
                <a:spcPts val="0"/>
              </a:spcAft>
              <a:buSzPts val="1600"/>
              <a:buChar char="■"/>
              <a:defRPr sz="2800"/>
            </a:lvl6pPr>
            <a:lvl7pPr lvl="6" rtl="0" algn="ctr">
              <a:lnSpc>
                <a:spcPct val="100000"/>
              </a:lnSpc>
              <a:spcBef>
                <a:spcPts val="0"/>
              </a:spcBef>
              <a:spcAft>
                <a:spcPts val="0"/>
              </a:spcAft>
              <a:buSzPts val="1600"/>
              <a:buChar char="●"/>
              <a:defRPr sz="2800"/>
            </a:lvl7pPr>
            <a:lvl8pPr lvl="7" rtl="0" algn="ctr">
              <a:lnSpc>
                <a:spcPct val="100000"/>
              </a:lnSpc>
              <a:spcBef>
                <a:spcPts val="0"/>
              </a:spcBef>
              <a:spcAft>
                <a:spcPts val="0"/>
              </a:spcAft>
              <a:buSzPts val="1600"/>
              <a:buChar char="○"/>
              <a:defRPr sz="2800"/>
            </a:lvl8pPr>
            <a:lvl9pPr lvl="8" rtl="0" algn="ctr">
              <a:lnSpc>
                <a:spcPct val="100000"/>
              </a:lnSpc>
              <a:spcBef>
                <a:spcPts val="0"/>
              </a:spcBef>
              <a:spcAft>
                <a:spcPts val="0"/>
              </a:spcAft>
              <a:buSzPts val="1600"/>
              <a:buChar char="■"/>
              <a:defRPr sz="2800"/>
            </a:lvl9pPr>
          </a:lstStyle>
          <a:p/>
        </p:txBody>
      </p:sp>
      <p:sp>
        <p:nvSpPr>
          <p:cNvPr id="384" name="Google Shape;384;g142567c3ff4_2_654"/>
          <p:cNvSpPr txBox="1"/>
          <p:nvPr>
            <p:ph idx="2" type="subTitle"/>
          </p:nvPr>
        </p:nvSpPr>
        <p:spPr>
          <a:xfrm>
            <a:off x="6269633" y="1795600"/>
            <a:ext cx="4962300" cy="4296000"/>
          </a:xfrm>
          <a:prstGeom prst="rect">
            <a:avLst/>
          </a:prstGeom>
        </p:spPr>
        <p:txBody>
          <a:bodyPr anchorCtr="0" anchor="t" bIns="121900" lIns="121900" spcFirstLastPara="1" rIns="121900" wrap="square" tIns="121900">
            <a:noAutofit/>
          </a:bodyPr>
          <a:lstStyle>
            <a:lvl1pPr lvl="0" marR="63500" rtl="0">
              <a:lnSpc>
                <a:spcPct val="100000"/>
              </a:lnSpc>
              <a:spcBef>
                <a:spcPts val="0"/>
              </a:spcBef>
              <a:spcAft>
                <a:spcPts val="0"/>
              </a:spcAft>
              <a:buClr>
                <a:schemeClr val="dk1"/>
              </a:buClr>
              <a:buSzPts val="1600"/>
              <a:buChar char="●"/>
              <a:defRPr/>
            </a:lvl1pPr>
            <a:lvl2pPr lvl="1" rtl="0" algn="ctr">
              <a:lnSpc>
                <a:spcPct val="100000"/>
              </a:lnSpc>
              <a:spcBef>
                <a:spcPts val="700"/>
              </a:spcBef>
              <a:spcAft>
                <a:spcPts val="0"/>
              </a:spcAft>
              <a:buSzPts val="1600"/>
              <a:buChar char="○"/>
              <a:defRPr sz="2800"/>
            </a:lvl2pPr>
            <a:lvl3pPr lvl="2" rtl="0" algn="ctr">
              <a:lnSpc>
                <a:spcPct val="100000"/>
              </a:lnSpc>
              <a:spcBef>
                <a:spcPts val="0"/>
              </a:spcBef>
              <a:spcAft>
                <a:spcPts val="0"/>
              </a:spcAft>
              <a:buSzPts val="1600"/>
              <a:buChar char="■"/>
              <a:defRPr sz="2800"/>
            </a:lvl3pPr>
            <a:lvl4pPr lvl="3" rtl="0" algn="ctr">
              <a:lnSpc>
                <a:spcPct val="100000"/>
              </a:lnSpc>
              <a:spcBef>
                <a:spcPts val="0"/>
              </a:spcBef>
              <a:spcAft>
                <a:spcPts val="0"/>
              </a:spcAft>
              <a:buSzPts val="1600"/>
              <a:buChar char="●"/>
              <a:defRPr sz="2800"/>
            </a:lvl4pPr>
            <a:lvl5pPr lvl="4" rtl="0" algn="ctr">
              <a:lnSpc>
                <a:spcPct val="100000"/>
              </a:lnSpc>
              <a:spcBef>
                <a:spcPts val="0"/>
              </a:spcBef>
              <a:spcAft>
                <a:spcPts val="0"/>
              </a:spcAft>
              <a:buSzPts val="1600"/>
              <a:buChar char="○"/>
              <a:defRPr sz="2800"/>
            </a:lvl5pPr>
            <a:lvl6pPr lvl="5" rtl="0" algn="ctr">
              <a:lnSpc>
                <a:spcPct val="100000"/>
              </a:lnSpc>
              <a:spcBef>
                <a:spcPts val="0"/>
              </a:spcBef>
              <a:spcAft>
                <a:spcPts val="0"/>
              </a:spcAft>
              <a:buSzPts val="1600"/>
              <a:buChar char="■"/>
              <a:defRPr sz="2800"/>
            </a:lvl6pPr>
            <a:lvl7pPr lvl="6" rtl="0" algn="ctr">
              <a:lnSpc>
                <a:spcPct val="100000"/>
              </a:lnSpc>
              <a:spcBef>
                <a:spcPts val="0"/>
              </a:spcBef>
              <a:spcAft>
                <a:spcPts val="0"/>
              </a:spcAft>
              <a:buSzPts val="1600"/>
              <a:buChar char="●"/>
              <a:defRPr sz="2800"/>
            </a:lvl7pPr>
            <a:lvl8pPr lvl="7" rtl="0" algn="ctr">
              <a:lnSpc>
                <a:spcPct val="100000"/>
              </a:lnSpc>
              <a:spcBef>
                <a:spcPts val="0"/>
              </a:spcBef>
              <a:spcAft>
                <a:spcPts val="0"/>
              </a:spcAft>
              <a:buSzPts val="1600"/>
              <a:buChar char="○"/>
              <a:defRPr sz="2800"/>
            </a:lvl8pPr>
            <a:lvl9pPr lvl="8" rtl="0" algn="ctr">
              <a:lnSpc>
                <a:spcPct val="100000"/>
              </a:lnSpc>
              <a:spcBef>
                <a:spcPts val="0"/>
              </a:spcBef>
              <a:spcAft>
                <a:spcPts val="0"/>
              </a:spcAft>
              <a:buSzPts val="1600"/>
              <a:buChar char="■"/>
              <a:defRPr sz="2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5" name="Shape 385"/>
        <p:cNvGrpSpPr/>
        <p:nvPr/>
      </p:nvGrpSpPr>
      <p:grpSpPr>
        <a:xfrm>
          <a:off x="0" y="0"/>
          <a:ext cx="0" cy="0"/>
          <a:chOff x="0" y="0"/>
          <a:chExt cx="0" cy="0"/>
        </a:xfrm>
      </p:grpSpPr>
      <p:sp>
        <p:nvSpPr>
          <p:cNvPr id="386" name="Google Shape;386;g142567c3ff4_2_660"/>
          <p:cNvSpPr/>
          <p:nvPr/>
        </p:nvSpPr>
        <p:spPr>
          <a:xfrm flipH="1" rot="10800000">
            <a:off x="9009535"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 name="Google Shape;387;g142567c3ff4_2_660"/>
          <p:cNvSpPr/>
          <p:nvPr/>
        </p:nvSpPr>
        <p:spPr>
          <a:xfrm flipH="1">
            <a:off x="-109165"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8" name="Google Shape;388;g142567c3ff4_2_660"/>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89" name="Shape 389"/>
        <p:cNvGrpSpPr/>
        <p:nvPr/>
      </p:nvGrpSpPr>
      <p:grpSpPr>
        <a:xfrm>
          <a:off x="0" y="0"/>
          <a:ext cx="0" cy="0"/>
          <a:chOff x="0" y="0"/>
          <a:chExt cx="0" cy="0"/>
        </a:xfrm>
      </p:grpSpPr>
      <p:sp>
        <p:nvSpPr>
          <p:cNvPr id="390" name="Google Shape;390;g142567c3ff4_2_664"/>
          <p:cNvSpPr txBox="1"/>
          <p:nvPr>
            <p:ph type="title"/>
          </p:nvPr>
        </p:nvSpPr>
        <p:spPr>
          <a:xfrm>
            <a:off x="7314800" y="1995200"/>
            <a:ext cx="3917100" cy="10077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4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91" name="Google Shape;391;g142567c3ff4_2_664"/>
          <p:cNvSpPr/>
          <p:nvPr/>
        </p:nvSpPr>
        <p:spPr>
          <a:xfrm flipH="1">
            <a:off x="-99963"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2" name="Google Shape;392;g142567c3ff4_2_664"/>
          <p:cNvSpPr txBox="1"/>
          <p:nvPr>
            <p:ph idx="1" type="subTitle"/>
          </p:nvPr>
        </p:nvSpPr>
        <p:spPr>
          <a:xfrm>
            <a:off x="7314800" y="3107200"/>
            <a:ext cx="3917100" cy="17556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2800"/>
              <a:buNone/>
              <a:defRPr/>
            </a:lvl1pPr>
            <a:lvl2pPr lvl="1" rtl="0" algn="ctr">
              <a:lnSpc>
                <a:spcPct val="100000"/>
              </a:lnSpc>
              <a:spcBef>
                <a:spcPts val="21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3" name="Shape 393"/>
        <p:cNvGrpSpPr/>
        <p:nvPr/>
      </p:nvGrpSpPr>
      <p:grpSpPr>
        <a:xfrm>
          <a:off x="0" y="0"/>
          <a:ext cx="0" cy="0"/>
          <a:chOff x="0" y="0"/>
          <a:chExt cx="0" cy="0"/>
        </a:xfrm>
      </p:grpSpPr>
      <p:sp>
        <p:nvSpPr>
          <p:cNvPr id="394" name="Google Shape;394;g142567c3ff4_2_668"/>
          <p:cNvSpPr/>
          <p:nvPr/>
        </p:nvSpPr>
        <p:spPr>
          <a:xfrm flipH="1">
            <a:off x="-109165"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g142567c3ff4_2_668"/>
          <p:cNvSpPr/>
          <p:nvPr/>
        </p:nvSpPr>
        <p:spPr>
          <a:xfrm flipH="1" rot="-309021">
            <a:off x="488117" y="1159585"/>
            <a:ext cx="4885674" cy="334727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6" name="Google Shape;396;g142567c3ff4_2_668"/>
          <p:cNvSpPr txBox="1"/>
          <p:nvPr>
            <p:ph type="title"/>
          </p:nvPr>
        </p:nvSpPr>
        <p:spPr>
          <a:xfrm>
            <a:off x="6096000" y="1457100"/>
            <a:ext cx="5136000" cy="27093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97" name="Google Shape;397;g142567c3ff4_2_668"/>
          <p:cNvSpPr txBox="1"/>
          <p:nvPr>
            <p:ph idx="1" type="subTitle"/>
          </p:nvPr>
        </p:nvSpPr>
        <p:spPr>
          <a:xfrm>
            <a:off x="6627400" y="4166100"/>
            <a:ext cx="4604400" cy="8847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8" name="Shape 398"/>
        <p:cNvGrpSpPr/>
        <p:nvPr/>
      </p:nvGrpSpPr>
      <p:grpSpPr>
        <a:xfrm>
          <a:off x="0" y="0"/>
          <a:ext cx="0" cy="0"/>
          <a:chOff x="0" y="0"/>
          <a:chExt cx="0" cy="0"/>
        </a:xfrm>
      </p:grpSpPr>
      <p:sp>
        <p:nvSpPr>
          <p:cNvPr id="399" name="Google Shape;399;g142567c3ff4_2_673"/>
          <p:cNvSpPr/>
          <p:nvPr/>
        </p:nvSpPr>
        <p:spPr>
          <a:xfrm rot="309016">
            <a:off x="-2229950" y="205759"/>
            <a:ext cx="10758935" cy="7371168"/>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g142567c3ff4_2_673"/>
          <p:cNvSpPr txBox="1"/>
          <p:nvPr>
            <p:ph type="title"/>
          </p:nvPr>
        </p:nvSpPr>
        <p:spPr>
          <a:xfrm>
            <a:off x="960000" y="1483633"/>
            <a:ext cx="4009500" cy="24489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g142567c3ff4_2_673"/>
          <p:cNvSpPr txBox="1"/>
          <p:nvPr>
            <p:ph idx="1" type="subTitle"/>
          </p:nvPr>
        </p:nvSpPr>
        <p:spPr>
          <a:xfrm>
            <a:off x="960000" y="4302767"/>
            <a:ext cx="4009500" cy="10716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2" name="Shape 402"/>
        <p:cNvGrpSpPr/>
        <p:nvPr/>
      </p:nvGrpSpPr>
      <p:grpSpPr>
        <a:xfrm>
          <a:off x="0" y="0"/>
          <a:ext cx="0" cy="0"/>
          <a:chOff x="0" y="0"/>
          <a:chExt cx="0" cy="0"/>
        </a:xfrm>
      </p:grpSpPr>
      <p:sp>
        <p:nvSpPr>
          <p:cNvPr id="403" name="Google Shape;403;g142567c3ff4_2_677"/>
          <p:cNvSpPr/>
          <p:nvPr/>
        </p:nvSpPr>
        <p:spPr>
          <a:xfrm rot="10800000">
            <a:off x="-42860"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g142567c3ff4_2_677"/>
          <p:cNvSpPr/>
          <p:nvPr/>
        </p:nvSpPr>
        <p:spPr>
          <a:xfrm>
            <a:off x="7697814" y="3931567"/>
            <a:ext cx="4542588" cy="2941735"/>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g142567c3ff4_2_677"/>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6" name="Shape 406"/>
        <p:cNvGrpSpPr/>
        <p:nvPr/>
      </p:nvGrpSpPr>
      <p:grpSpPr>
        <a:xfrm>
          <a:off x="0" y="0"/>
          <a:ext cx="0" cy="0"/>
          <a:chOff x="0" y="0"/>
          <a:chExt cx="0" cy="0"/>
        </a:xfrm>
      </p:grpSpPr>
      <p:sp>
        <p:nvSpPr>
          <p:cNvPr id="407" name="Google Shape;407;g142567c3ff4_2_681"/>
          <p:cNvSpPr/>
          <p:nvPr/>
        </p:nvSpPr>
        <p:spPr>
          <a:xfrm>
            <a:off x="2768600" y="-1317634"/>
            <a:ext cx="9547828" cy="8175540"/>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g142567c3ff4_2_681"/>
          <p:cNvSpPr txBox="1"/>
          <p:nvPr>
            <p:ph hasCustomPrompt="1" type="title"/>
          </p:nvPr>
        </p:nvSpPr>
        <p:spPr>
          <a:xfrm>
            <a:off x="960000" y="824450"/>
            <a:ext cx="5376900" cy="10749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6000"/>
              <a:buNone/>
              <a:defRPr sz="6400">
                <a:solidFill>
                  <a:schemeClr val="accent1"/>
                </a:solidFill>
              </a:defRPr>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09" name="Google Shape;409;g142567c3ff4_2_681"/>
          <p:cNvSpPr txBox="1"/>
          <p:nvPr>
            <p:ph idx="1" type="subTitle"/>
          </p:nvPr>
        </p:nvSpPr>
        <p:spPr>
          <a:xfrm>
            <a:off x="960000" y="1899250"/>
            <a:ext cx="5742300" cy="568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0" name="Google Shape;410;g142567c3ff4_2_681"/>
          <p:cNvSpPr txBox="1"/>
          <p:nvPr>
            <p:ph hasCustomPrompt="1" idx="2" type="title"/>
          </p:nvPr>
        </p:nvSpPr>
        <p:spPr>
          <a:xfrm>
            <a:off x="960000" y="2607383"/>
            <a:ext cx="5376900" cy="10749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6000"/>
              <a:buNone/>
              <a:defRPr sz="6400">
                <a:solidFill>
                  <a:schemeClr val="accent1"/>
                </a:solidFill>
              </a:defRPr>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11" name="Google Shape;411;g142567c3ff4_2_681"/>
          <p:cNvSpPr txBox="1"/>
          <p:nvPr>
            <p:ph idx="3" type="subTitle"/>
          </p:nvPr>
        </p:nvSpPr>
        <p:spPr>
          <a:xfrm>
            <a:off x="960000" y="3682200"/>
            <a:ext cx="5742300" cy="568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2" name="Google Shape;412;g142567c3ff4_2_681"/>
          <p:cNvSpPr txBox="1"/>
          <p:nvPr>
            <p:ph hasCustomPrompt="1" idx="4" type="title"/>
          </p:nvPr>
        </p:nvSpPr>
        <p:spPr>
          <a:xfrm>
            <a:off x="960000" y="4390350"/>
            <a:ext cx="5376900" cy="10749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6000"/>
              <a:buNone/>
              <a:defRPr sz="6400">
                <a:solidFill>
                  <a:schemeClr val="accent1"/>
                </a:solidFill>
              </a:defRPr>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13" name="Google Shape;413;g142567c3ff4_2_681"/>
          <p:cNvSpPr txBox="1"/>
          <p:nvPr>
            <p:ph idx="5" type="subTitle"/>
          </p:nvPr>
        </p:nvSpPr>
        <p:spPr>
          <a:xfrm>
            <a:off x="960000" y="5465150"/>
            <a:ext cx="5747100" cy="568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14" name="Shape 41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5">
    <p:bg>
      <p:bgPr>
        <a:solidFill>
          <a:schemeClr val="lt1"/>
        </a:solidFill>
      </p:bgPr>
    </p:bg>
    <p:spTree>
      <p:nvGrpSpPr>
        <p:cNvPr id="415" name="Shape 415"/>
        <p:cNvGrpSpPr/>
        <p:nvPr/>
      </p:nvGrpSpPr>
      <p:grpSpPr>
        <a:xfrm>
          <a:off x="0" y="0"/>
          <a:ext cx="0" cy="0"/>
          <a:chOff x="0" y="0"/>
          <a:chExt cx="0" cy="0"/>
        </a:xfrm>
      </p:grpSpPr>
      <p:sp>
        <p:nvSpPr>
          <p:cNvPr id="416" name="Google Shape;416;g142567c3ff4_2_690"/>
          <p:cNvSpPr/>
          <p:nvPr/>
        </p:nvSpPr>
        <p:spPr>
          <a:xfrm flipH="1" rot="-309016">
            <a:off x="4502315" y="205759"/>
            <a:ext cx="10758935" cy="7371168"/>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7" name="Google Shape;417;g142567c3ff4_2_690"/>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40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p:txBody>
      </p:sp>
      <p:sp>
        <p:nvSpPr>
          <p:cNvPr id="418" name="Google Shape;418;g142567c3ff4_2_690"/>
          <p:cNvSpPr txBox="1"/>
          <p:nvPr>
            <p:ph hasCustomPrompt="1" idx="2" type="title"/>
          </p:nvPr>
        </p:nvSpPr>
        <p:spPr>
          <a:xfrm>
            <a:off x="1108034" y="2374700"/>
            <a:ext cx="1046100" cy="702000"/>
          </a:xfrm>
          <a:prstGeom prst="rect">
            <a:avLst/>
          </a:prstGeom>
        </p:spPr>
        <p:txBody>
          <a:bodyPr anchorCtr="0" anchor="ctr" bIns="121900" lIns="121900" spcFirstLastPara="1" rIns="121900" wrap="square" tIns="12190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419" name="Google Shape;419;g142567c3ff4_2_690"/>
          <p:cNvSpPr txBox="1"/>
          <p:nvPr>
            <p:ph idx="1" type="subTitle"/>
          </p:nvPr>
        </p:nvSpPr>
        <p:spPr>
          <a:xfrm>
            <a:off x="2188867" y="2374700"/>
            <a:ext cx="3650700" cy="7020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20" name="Google Shape;420;g142567c3ff4_2_690"/>
          <p:cNvSpPr txBox="1"/>
          <p:nvPr>
            <p:ph idx="3" type="subTitle"/>
          </p:nvPr>
        </p:nvSpPr>
        <p:spPr>
          <a:xfrm>
            <a:off x="2188833" y="3197673"/>
            <a:ext cx="3192300" cy="590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21" name="Google Shape;421;g142567c3ff4_2_690"/>
          <p:cNvSpPr txBox="1"/>
          <p:nvPr>
            <p:ph hasCustomPrompt="1" idx="4" type="title"/>
          </p:nvPr>
        </p:nvSpPr>
        <p:spPr>
          <a:xfrm>
            <a:off x="6387186" y="2374710"/>
            <a:ext cx="1046100" cy="702000"/>
          </a:xfrm>
          <a:prstGeom prst="rect">
            <a:avLst/>
          </a:prstGeom>
        </p:spPr>
        <p:txBody>
          <a:bodyPr anchorCtr="0" anchor="ctr" bIns="121900" lIns="121900" spcFirstLastPara="1" rIns="121900" wrap="square" tIns="12190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422" name="Google Shape;422;g142567c3ff4_2_690"/>
          <p:cNvSpPr txBox="1"/>
          <p:nvPr>
            <p:ph idx="5" type="subTitle"/>
          </p:nvPr>
        </p:nvSpPr>
        <p:spPr>
          <a:xfrm>
            <a:off x="7433179" y="2374700"/>
            <a:ext cx="3650700" cy="7020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23" name="Google Shape;423;g142567c3ff4_2_690"/>
          <p:cNvSpPr txBox="1"/>
          <p:nvPr>
            <p:ph idx="6" type="subTitle"/>
          </p:nvPr>
        </p:nvSpPr>
        <p:spPr>
          <a:xfrm>
            <a:off x="7433167" y="3197673"/>
            <a:ext cx="3192300" cy="590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24" name="Google Shape;424;g142567c3ff4_2_690"/>
          <p:cNvSpPr txBox="1"/>
          <p:nvPr>
            <p:ph hasCustomPrompt="1" idx="7" type="title"/>
          </p:nvPr>
        </p:nvSpPr>
        <p:spPr>
          <a:xfrm>
            <a:off x="1108033" y="4608667"/>
            <a:ext cx="1046100" cy="702000"/>
          </a:xfrm>
          <a:prstGeom prst="rect">
            <a:avLst/>
          </a:prstGeom>
        </p:spPr>
        <p:txBody>
          <a:bodyPr anchorCtr="0" anchor="ctr" bIns="121900" lIns="121900" spcFirstLastPara="1" rIns="121900" wrap="square" tIns="12190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425" name="Google Shape;425;g142567c3ff4_2_690"/>
          <p:cNvSpPr txBox="1"/>
          <p:nvPr>
            <p:ph idx="8" type="subTitle"/>
          </p:nvPr>
        </p:nvSpPr>
        <p:spPr>
          <a:xfrm>
            <a:off x="2188833" y="4608667"/>
            <a:ext cx="2394300" cy="7020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26" name="Google Shape;426;g142567c3ff4_2_690"/>
          <p:cNvSpPr txBox="1"/>
          <p:nvPr>
            <p:ph idx="9" type="subTitle"/>
          </p:nvPr>
        </p:nvSpPr>
        <p:spPr>
          <a:xfrm>
            <a:off x="2188833" y="5431643"/>
            <a:ext cx="3192300" cy="590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27" name="Google Shape;427;g142567c3ff4_2_690"/>
          <p:cNvSpPr txBox="1"/>
          <p:nvPr>
            <p:ph hasCustomPrompt="1" idx="13" type="title"/>
          </p:nvPr>
        </p:nvSpPr>
        <p:spPr>
          <a:xfrm>
            <a:off x="6387147" y="4608676"/>
            <a:ext cx="1046100" cy="702000"/>
          </a:xfrm>
          <a:prstGeom prst="rect">
            <a:avLst/>
          </a:prstGeom>
        </p:spPr>
        <p:txBody>
          <a:bodyPr anchorCtr="0" anchor="ctr" bIns="121900" lIns="121900" spcFirstLastPara="1" rIns="121900" wrap="square" tIns="12190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428" name="Google Shape;428;g142567c3ff4_2_690"/>
          <p:cNvSpPr txBox="1"/>
          <p:nvPr>
            <p:ph idx="14" type="subTitle"/>
          </p:nvPr>
        </p:nvSpPr>
        <p:spPr>
          <a:xfrm>
            <a:off x="7433167" y="4608667"/>
            <a:ext cx="2788500" cy="7020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29" name="Google Shape;429;g142567c3ff4_2_690"/>
          <p:cNvSpPr txBox="1"/>
          <p:nvPr>
            <p:ph idx="15" type="subTitle"/>
          </p:nvPr>
        </p:nvSpPr>
        <p:spPr>
          <a:xfrm>
            <a:off x="7433167" y="5431643"/>
            <a:ext cx="3192300" cy="590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_1">
    <p:spTree>
      <p:nvGrpSpPr>
        <p:cNvPr id="430" name="Shape 430"/>
        <p:cNvGrpSpPr/>
        <p:nvPr/>
      </p:nvGrpSpPr>
      <p:grpSpPr>
        <a:xfrm>
          <a:off x="0" y="0"/>
          <a:ext cx="0" cy="0"/>
          <a:chOff x="0" y="0"/>
          <a:chExt cx="0" cy="0"/>
        </a:xfrm>
      </p:grpSpPr>
      <p:sp>
        <p:nvSpPr>
          <p:cNvPr id="431" name="Google Shape;431;g142567c3ff4_2_705"/>
          <p:cNvSpPr/>
          <p:nvPr/>
        </p:nvSpPr>
        <p:spPr>
          <a:xfrm flipH="1">
            <a:off x="-35900" y="384240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 name="Google Shape;432;g142567c3ff4_2_705"/>
          <p:cNvSpPr/>
          <p:nvPr/>
        </p:nvSpPr>
        <p:spPr>
          <a:xfrm flipH="1" rot="10800000">
            <a:off x="87059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3" name="Google Shape;433;g142567c3ff4_2_705"/>
          <p:cNvSpPr txBox="1"/>
          <p:nvPr>
            <p:ph type="title"/>
          </p:nvPr>
        </p:nvSpPr>
        <p:spPr>
          <a:xfrm>
            <a:off x="960000" y="728735"/>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34" name="Google Shape;434;g142567c3ff4_2_705"/>
          <p:cNvSpPr txBox="1"/>
          <p:nvPr>
            <p:ph idx="1" type="subTitle"/>
          </p:nvPr>
        </p:nvSpPr>
        <p:spPr>
          <a:xfrm>
            <a:off x="960000" y="49484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5" name="Google Shape;435;g142567c3ff4_2_705"/>
          <p:cNvSpPr txBox="1"/>
          <p:nvPr>
            <p:ph idx="2" type="subTitle"/>
          </p:nvPr>
        </p:nvSpPr>
        <p:spPr>
          <a:xfrm>
            <a:off x="4577600" y="49484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6" name="Google Shape;436;g142567c3ff4_2_705"/>
          <p:cNvSpPr txBox="1"/>
          <p:nvPr>
            <p:ph idx="3" type="subTitle"/>
          </p:nvPr>
        </p:nvSpPr>
        <p:spPr>
          <a:xfrm>
            <a:off x="8195200" y="49484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 name="Google Shape;437;g142567c3ff4_2_705"/>
          <p:cNvSpPr txBox="1"/>
          <p:nvPr>
            <p:ph idx="4" type="subTitle"/>
          </p:nvPr>
        </p:nvSpPr>
        <p:spPr>
          <a:xfrm>
            <a:off x="960000" y="55220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8" name="Google Shape;438;g142567c3ff4_2_705"/>
          <p:cNvSpPr txBox="1"/>
          <p:nvPr>
            <p:ph idx="5" type="subTitle"/>
          </p:nvPr>
        </p:nvSpPr>
        <p:spPr>
          <a:xfrm>
            <a:off x="4577600" y="55220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9" name="Google Shape;439;g142567c3ff4_2_705"/>
          <p:cNvSpPr txBox="1"/>
          <p:nvPr>
            <p:ph idx="6" type="subTitle"/>
          </p:nvPr>
        </p:nvSpPr>
        <p:spPr>
          <a:xfrm>
            <a:off x="8195200" y="55220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0" name="Google Shape;440;g142567c3ff4_2_705"/>
          <p:cNvSpPr txBox="1"/>
          <p:nvPr>
            <p:ph idx="7" type="subTitle"/>
          </p:nvPr>
        </p:nvSpPr>
        <p:spPr>
          <a:xfrm>
            <a:off x="960000" y="26528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1" name="Google Shape;441;g142567c3ff4_2_705"/>
          <p:cNvSpPr txBox="1"/>
          <p:nvPr>
            <p:ph idx="8" type="subTitle"/>
          </p:nvPr>
        </p:nvSpPr>
        <p:spPr>
          <a:xfrm>
            <a:off x="4577600" y="26528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2" name="Google Shape;442;g142567c3ff4_2_705"/>
          <p:cNvSpPr txBox="1"/>
          <p:nvPr>
            <p:ph idx="9" type="subTitle"/>
          </p:nvPr>
        </p:nvSpPr>
        <p:spPr>
          <a:xfrm>
            <a:off x="8195200" y="2652800"/>
            <a:ext cx="3036900" cy="471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3" name="Google Shape;443;g142567c3ff4_2_705"/>
          <p:cNvSpPr txBox="1"/>
          <p:nvPr>
            <p:ph idx="13" type="subTitle"/>
          </p:nvPr>
        </p:nvSpPr>
        <p:spPr>
          <a:xfrm>
            <a:off x="960000" y="32264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4" name="Google Shape;444;g142567c3ff4_2_705"/>
          <p:cNvSpPr txBox="1"/>
          <p:nvPr>
            <p:ph idx="14" type="subTitle"/>
          </p:nvPr>
        </p:nvSpPr>
        <p:spPr>
          <a:xfrm>
            <a:off x="4577600" y="32264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5" name="Google Shape;445;g142567c3ff4_2_705"/>
          <p:cNvSpPr txBox="1"/>
          <p:nvPr>
            <p:ph idx="15" type="subTitle"/>
          </p:nvPr>
        </p:nvSpPr>
        <p:spPr>
          <a:xfrm>
            <a:off x="8195200" y="3226400"/>
            <a:ext cx="3036900" cy="61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s">
  <p:cSld name="CUSTOM_12_1">
    <p:spTree>
      <p:nvGrpSpPr>
        <p:cNvPr id="446" name="Shape 446"/>
        <p:cNvGrpSpPr/>
        <p:nvPr/>
      </p:nvGrpSpPr>
      <p:grpSpPr>
        <a:xfrm>
          <a:off x="0" y="0"/>
          <a:ext cx="0" cy="0"/>
          <a:chOff x="0" y="0"/>
          <a:chExt cx="0" cy="0"/>
        </a:xfrm>
      </p:grpSpPr>
      <p:sp>
        <p:nvSpPr>
          <p:cNvPr id="447" name="Google Shape;447;g142567c3ff4_2_721"/>
          <p:cNvSpPr/>
          <p:nvPr/>
        </p:nvSpPr>
        <p:spPr>
          <a:xfrm>
            <a:off x="4290669"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g142567c3ff4_2_721"/>
          <p:cNvSpPr txBox="1"/>
          <p:nvPr>
            <p:ph type="title"/>
          </p:nvPr>
        </p:nvSpPr>
        <p:spPr>
          <a:xfrm>
            <a:off x="960000" y="1541495"/>
            <a:ext cx="3917100" cy="13428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49" name="Google Shape;449;g142567c3ff4_2_721"/>
          <p:cNvSpPr txBox="1"/>
          <p:nvPr>
            <p:ph idx="1" type="subTitle"/>
          </p:nvPr>
        </p:nvSpPr>
        <p:spPr>
          <a:xfrm>
            <a:off x="960000" y="2982417"/>
            <a:ext cx="3917100" cy="1719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800"/>
              <a:buNone/>
              <a:defRPr sz="2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2">
  <p:cSld name="CUSTOM_3_1">
    <p:spTree>
      <p:nvGrpSpPr>
        <p:cNvPr id="450" name="Shape 450"/>
        <p:cNvGrpSpPr/>
        <p:nvPr/>
      </p:nvGrpSpPr>
      <p:grpSpPr>
        <a:xfrm>
          <a:off x="0" y="0"/>
          <a:ext cx="0" cy="0"/>
          <a:chOff x="0" y="0"/>
          <a:chExt cx="0" cy="0"/>
        </a:xfrm>
      </p:grpSpPr>
      <p:sp>
        <p:nvSpPr>
          <p:cNvPr id="451" name="Google Shape;451;g142567c3ff4_2_725"/>
          <p:cNvSpPr/>
          <p:nvPr/>
        </p:nvSpPr>
        <p:spPr>
          <a:xfrm flipH="1" rot="10800000">
            <a:off x="87059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2" name="Google Shape;452;g142567c3ff4_2_725"/>
          <p:cNvSpPr/>
          <p:nvPr/>
        </p:nvSpPr>
        <p:spPr>
          <a:xfrm flipH="1">
            <a:off x="-42788" y="3931567"/>
            <a:ext cx="4542588" cy="2941735"/>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g142567c3ff4_2_725"/>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1">
  <p:cSld name="CUSTOM_4_1">
    <p:spTree>
      <p:nvGrpSpPr>
        <p:cNvPr id="454" name="Shape 454"/>
        <p:cNvGrpSpPr/>
        <p:nvPr/>
      </p:nvGrpSpPr>
      <p:grpSpPr>
        <a:xfrm>
          <a:off x="0" y="0"/>
          <a:ext cx="0" cy="0"/>
          <a:chOff x="0" y="0"/>
          <a:chExt cx="0" cy="0"/>
        </a:xfrm>
      </p:grpSpPr>
      <p:sp>
        <p:nvSpPr>
          <p:cNvPr id="455" name="Google Shape;455;g142567c3ff4_2_729"/>
          <p:cNvSpPr/>
          <p:nvPr/>
        </p:nvSpPr>
        <p:spPr>
          <a:xfrm rot="10800000">
            <a:off x="-3594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6" name="Google Shape;456;g142567c3ff4_2_729"/>
          <p:cNvSpPr/>
          <p:nvPr/>
        </p:nvSpPr>
        <p:spPr>
          <a:xfrm>
            <a:off x="4284269" y="0"/>
            <a:ext cx="8009472" cy="6858289"/>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7" name="Google Shape;457;g142567c3ff4_2_729"/>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bg>
      <p:bgPr>
        <a:solidFill>
          <a:schemeClr val="lt1"/>
        </a:solidFill>
      </p:bgPr>
    </p:bg>
    <p:spTree>
      <p:nvGrpSpPr>
        <p:cNvPr id="458" name="Shape 458"/>
        <p:cNvGrpSpPr/>
        <p:nvPr/>
      </p:nvGrpSpPr>
      <p:grpSpPr>
        <a:xfrm>
          <a:off x="0" y="0"/>
          <a:ext cx="0" cy="0"/>
          <a:chOff x="0" y="0"/>
          <a:chExt cx="0" cy="0"/>
        </a:xfrm>
      </p:grpSpPr>
      <p:sp>
        <p:nvSpPr>
          <p:cNvPr id="459" name="Google Shape;459;g142567c3ff4_2_733"/>
          <p:cNvSpPr/>
          <p:nvPr/>
        </p:nvSpPr>
        <p:spPr>
          <a:xfrm flipH="1" rot="10800000">
            <a:off x="8705967"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0" name="Google Shape;460;g142567c3ff4_2_733"/>
          <p:cNvSpPr/>
          <p:nvPr/>
        </p:nvSpPr>
        <p:spPr>
          <a:xfrm flipH="1">
            <a:off x="-42788" y="3931567"/>
            <a:ext cx="4542588" cy="2941735"/>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1" name="Google Shape;461;g142567c3ff4_2_733"/>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000"/>
            </a:lvl1pPr>
            <a:lvl2pPr lvl="1" rtl="0" algn="ctr">
              <a:spcBef>
                <a:spcPts val="0"/>
              </a:spcBef>
              <a:spcAft>
                <a:spcPts val="0"/>
              </a:spcAft>
              <a:buNone/>
              <a:defRPr sz="4000"/>
            </a:lvl2pPr>
            <a:lvl3pPr lvl="2" rtl="0" algn="ctr">
              <a:spcBef>
                <a:spcPts val="0"/>
              </a:spcBef>
              <a:spcAft>
                <a:spcPts val="0"/>
              </a:spcAft>
              <a:buNone/>
              <a:defRPr sz="4000"/>
            </a:lvl3pPr>
            <a:lvl4pPr lvl="3" rtl="0" algn="ctr">
              <a:spcBef>
                <a:spcPts val="0"/>
              </a:spcBef>
              <a:spcAft>
                <a:spcPts val="0"/>
              </a:spcAft>
              <a:buNone/>
              <a:defRPr sz="4000"/>
            </a:lvl4pPr>
            <a:lvl5pPr lvl="4" rtl="0" algn="ctr">
              <a:spcBef>
                <a:spcPts val="0"/>
              </a:spcBef>
              <a:spcAft>
                <a:spcPts val="0"/>
              </a:spcAft>
              <a:buNone/>
              <a:defRPr sz="4000"/>
            </a:lvl5pPr>
            <a:lvl6pPr lvl="5" rtl="0" algn="ctr">
              <a:spcBef>
                <a:spcPts val="0"/>
              </a:spcBef>
              <a:spcAft>
                <a:spcPts val="0"/>
              </a:spcAft>
              <a:buNone/>
              <a:defRPr sz="4000"/>
            </a:lvl6pPr>
            <a:lvl7pPr lvl="6" rtl="0" algn="ctr">
              <a:spcBef>
                <a:spcPts val="0"/>
              </a:spcBef>
              <a:spcAft>
                <a:spcPts val="0"/>
              </a:spcAft>
              <a:buNone/>
              <a:defRPr sz="4000"/>
            </a:lvl7pPr>
            <a:lvl8pPr lvl="7" rtl="0" algn="ctr">
              <a:spcBef>
                <a:spcPts val="0"/>
              </a:spcBef>
              <a:spcAft>
                <a:spcPts val="0"/>
              </a:spcAft>
              <a:buNone/>
              <a:defRPr sz="4000"/>
            </a:lvl8pPr>
            <a:lvl9pPr lvl="8" rtl="0" algn="ctr">
              <a:spcBef>
                <a:spcPts val="0"/>
              </a:spcBef>
              <a:spcAft>
                <a:spcPts val="0"/>
              </a:spcAft>
              <a:buNone/>
              <a:defRPr sz="4000"/>
            </a:lvl9pPr>
          </a:lstStyle>
          <a:p/>
        </p:txBody>
      </p:sp>
      <p:sp>
        <p:nvSpPr>
          <p:cNvPr id="462" name="Google Shape;462;g142567c3ff4_2_733"/>
          <p:cNvSpPr txBox="1"/>
          <p:nvPr>
            <p:ph idx="1" type="subTitle"/>
          </p:nvPr>
        </p:nvSpPr>
        <p:spPr>
          <a:xfrm>
            <a:off x="952400" y="3687733"/>
            <a:ext cx="3194400" cy="4380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3" name="Google Shape;463;g142567c3ff4_2_733"/>
          <p:cNvSpPr txBox="1"/>
          <p:nvPr>
            <p:ph idx="2" type="subTitle"/>
          </p:nvPr>
        </p:nvSpPr>
        <p:spPr>
          <a:xfrm>
            <a:off x="953400" y="4183633"/>
            <a:ext cx="3192300" cy="1472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4" name="Google Shape;464;g142567c3ff4_2_733"/>
          <p:cNvSpPr txBox="1"/>
          <p:nvPr>
            <p:ph idx="3" type="subTitle"/>
          </p:nvPr>
        </p:nvSpPr>
        <p:spPr>
          <a:xfrm>
            <a:off x="4498800" y="3687733"/>
            <a:ext cx="3194400" cy="4380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5" name="Google Shape;465;g142567c3ff4_2_733"/>
          <p:cNvSpPr txBox="1"/>
          <p:nvPr>
            <p:ph idx="4" type="subTitle"/>
          </p:nvPr>
        </p:nvSpPr>
        <p:spPr>
          <a:xfrm>
            <a:off x="4499800" y="4183633"/>
            <a:ext cx="3192300" cy="1472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6" name="Google Shape;466;g142567c3ff4_2_733"/>
          <p:cNvSpPr txBox="1"/>
          <p:nvPr>
            <p:ph idx="5" type="subTitle"/>
          </p:nvPr>
        </p:nvSpPr>
        <p:spPr>
          <a:xfrm>
            <a:off x="8045200" y="3687733"/>
            <a:ext cx="3194400" cy="4380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8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7" name="Google Shape;467;g142567c3ff4_2_733"/>
          <p:cNvSpPr txBox="1"/>
          <p:nvPr>
            <p:ph idx="6" type="subTitle"/>
          </p:nvPr>
        </p:nvSpPr>
        <p:spPr>
          <a:xfrm>
            <a:off x="8046200" y="4183633"/>
            <a:ext cx="3192300" cy="1472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9_1">
    <p:spTree>
      <p:nvGrpSpPr>
        <p:cNvPr id="468" name="Shape 468"/>
        <p:cNvGrpSpPr/>
        <p:nvPr/>
      </p:nvGrpSpPr>
      <p:grpSpPr>
        <a:xfrm>
          <a:off x="0" y="0"/>
          <a:ext cx="0" cy="0"/>
          <a:chOff x="0" y="0"/>
          <a:chExt cx="0" cy="0"/>
        </a:xfrm>
      </p:grpSpPr>
      <p:sp>
        <p:nvSpPr>
          <p:cNvPr id="469" name="Google Shape;469;g142567c3ff4_2_743"/>
          <p:cNvSpPr/>
          <p:nvPr/>
        </p:nvSpPr>
        <p:spPr>
          <a:xfrm flipH="1">
            <a:off x="4605554" y="1568835"/>
            <a:ext cx="9787068" cy="5561877"/>
          </a:xfrm>
          <a:custGeom>
            <a:rect b="b" l="l" r="r" t="t"/>
            <a:pathLst>
              <a:path extrusionOk="0" h="77069" w="135616">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0" name="Google Shape;470;g142567c3ff4_2_743"/>
          <p:cNvSpPr txBox="1"/>
          <p:nvPr>
            <p:ph type="title"/>
          </p:nvPr>
        </p:nvSpPr>
        <p:spPr>
          <a:xfrm>
            <a:off x="5050833" y="1485200"/>
            <a:ext cx="6180900" cy="3887700"/>
          </a:xfrm>
          <a:prstGeom prst="rect">
            <a:avLst/>
          </a:prstGeom>
        </p:spPr>
        <p:txBody>
          <a:bodyPr anchorCtr="0" anchor="ctr" bIns="121900" lIns="121900" spcFirstLastPara="1" rIns="121900" wrap="square" tIns="121900">
            <a:noAutofit/>
          </a:bodyPr>
          <a:lstStyle>
            <a:lvl1pPr lvl="0" rtl="0" algn="r">
              <a:spcBef>
                <a:spcPts val="0"/>
              </a:spcBef>
              <a:spcAft>
                <a:spcPts val="0"/>
              </a:spcAft>
              <a:buNone/>
              <a:defRPr sz="6500"/>
            </a:lvl1pPr>
            <a:lvl2pPr lvl="1" rtl="0" algn="r">
              <a:spcBef>
                <a:spcPts val="0"/>
              </a:spcBef>
              <a:spcAft>
                <a:spcPts val="0"/>
              </a:spcAft>
              <a:buNone/>
              <a:defRPr sz="6500"/>
            </a:lvl2pPr>
            <a:lvl3pPr lvl="2" rtl="0" algn="r">
              <a:spcBef>
                <a:spcPts val="0"/>
              </a:spcBef>
              <a:spcAft>
                <a:spcPts val="0"/>
              </a:spcAft>
              <a:buNone/>
              <a:defRPr sz="6500"/>
            </a:lvl3pPr>
            <a:lvl4pPr lvl="3" rtl="0" algn="r">
              <a:spcBef>
                <a:spcPts val="0"/>
              </a:spcBef>
              <a:spcAft>
                <a:spcPts val="0"/>
              </a:spcAft>
              <a:buNone/>
              <a:defRPr sz="6500"/>
            </a:lvl4pPr>
            <a:lvl5pPr lvl="4" rtl="0" algn="r">
              <a:spcBef>
                <a:spcPts val="0"/>
              </a:spcBef>
              <a:spcAft>
                <a:spcPts val="0"/>
              </a:spcAft>
              <a:buNone/>
              <a:defRPr sz="6500"/>
            </a:lvl5pPr>
            <a:lvl6pPr lvl="5" rtl="0" algn="r">
              <a:spcBef>
                <a:spcPts val="0"/>
              </a:spcBef>
              <a:spcAft>
                <a:spcPts val="0"/>
              </a:spcAft>
              <a:buNone/>
              <a:defRPr sz="6500"/>
            </a:lvl6pPr>
            <a:lvl7pPr lvl="6" rtl="0" algn="r">
              <a:spcBef>
                <a:spcPts val="0"/>
              </a:spcBef>
              <a:spcAft>
                <a:spcPts val="0"/>
              </a:spcAft>
              <a:buNone/>
              <a:defRPr sz="6500"/>
            </a:lvl7pPr>
            <a:lvl8pPr lvl="7" rtl="0" algn="r">
              <a:spcBef>
                <a:spcPts val="0"/>
              </a:spcBef>
              <a:spcAft>
                <a:spcPts val="0"/>
              </a:spcAft>
              <a:buNone/>
              <a:defRPr sz="6500"/>
            </a:lvl8pPr>
            <a:lvl9pPr lvl="8" rtl="0" algn="r">
              <a:spcBef>
                <a:spcPts val="0"/>
              </a:spcBef>
              <a:spcAft>
                <a:spcPts val="0"/>
              </a:spcAft>
              <a:buNone/>
              <a:defRPr sz="65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471" name="Shape 471"/>
        <p:cNvGrpSpPr/>
        <p:nvPr/>
      </p:nvGrpSpPr>
      <p:grpSpPr>
        <a:xfrm>
          <a:off x="0" y="0"/>
          <a:ext cx="0" cy="0"/>
          <a:chOff x="0" y="0"/>
          <a:chExt cx="0" cy="0"/>
        </a:xfrm>
      </p:grpSpPr>
      <p:sp>
        <p:nvSpPr>
          <p:cNvPr id="472" name="Google Shape;472;g142567c3ff4_2_746"/>
          <p:cNvSpPr/>
          <p:nvPr/>
        </p:nvSpPr>
        <p:spPr>
          <a:xfrm rot="10800000">
            <a:off x="-42860" y="0"/>
            <a:ext cx="3534508" cy="302650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3" name="Google Shape;473;g142567c3ff4_2_746"/>
          <p:cNvSpPr/>
          <p:nvPr/>
        </p:nvSpPr>
        <p:spPr>
          <a:xfrm>
            <a:off x="7697814" y="3931567"/>
            <a:ext cx="4542588" cy="2941735"/>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4" name="Google Shape;474;g142567c3ff4_2_746"/>
          <p:cNvSpPr txBox="1"/>
          <p:nvPr>
            <p:ph type="title"/>
          </p:nvPr>
        </p:nvSpPr>
        <p:spPr>
          <a:xfrm>
            <a:off x="960000" y="720000"/>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75" name="Google Shape;475;g142567c3ff4_2_746"/>
          <p:cNvSpPr txBox="1"/>
          <p:nvPr>
            <p:ph idx="1" type="subTitle"/>
          </p:nvPr>
        </p:nvSpPr>
        <p:spPr>
          <a:xfrm>
            <a:off x="2741700" y="4365455"/>
            <a:ext cx="2040300" cy="471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4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476" name="Google Shape;476;g142567c3ff4_2_746"/>
          <p:cNvSpPr txBox="1"/>
          <p:nvPr>
            <p:ph idx="2" type="subTitle"/>
          </p:nvPr>
        </p:nvSpPr>
        <p:spPr>
          <a:xfrm>
            <a:off x="7380339" y="4365472"/>
            <a:ext cx="2040300" cy="471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4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477" name="Google Shape;477;g142567c3ff4_2_746"/>
          <p:cNvSpPr txBox="1"/>
          <p:nvPr>
            <p:ph idx="3" type="subTitle"/>
          </p:nvPr>
        </p:nvSpPr>
        <p:spPr>
          <a:xfrm>
            <a:off x="2741700" y="4837472"/>
            <a:ext cx="3036900" cy="935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8" name="Google Shape;478;g142567c3ff4_2_746"/>
          <p:cNvSpPr txBox="1"/>
          <p:nvPr>
            <p:ph idx="4" type="subTitle"/>
          </p:nvPr>
        </p:nvSpPr>
        <p:spPr>
          <a:xfrm>
            <a:off x="7380333" y="4837472"/>
            <a:ext cx="3036900" cy="935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9" name="Google Shape;479;g142567c3ff4_2_746"/>
          <p:cNvSpPr txBox="1"/>
          <p:nvPr>
            <p:ph idx="5" type="subTitle"/>
          </p:nvPr>
        </p:nvSpPr>
        <p:spPr>
          <a:xfrm>
            <a:off x="2741700" y="2148872"/>
            <a:ext cx="2040300" cy="471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4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480" name="Google Shape;480;g142567c3ff4_2_746"/>
          <p:cNvSpPr txBox="1"/>
          <p:nvPr>
            <p:ph idx="6" type="subTitle"/>
          </p:nvPr>
        </p:nvSpPr>
        <p:spPr>
          <a:xfrm>
            <a:off x="7380339" y="2148872"/>
            <a:ext cx="2040300" cy="471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400"/>
              <a:buNone/>
              <a:defRPr sz="27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481" name="Google Shape;481;g142567c3ff4_2_746"/>
          <p:cNvSpPr txBox="1"/>
          <p:nvPr>
            <p:ph idx="7" type="subTitle"/>
          </p:nvPr>
        </p:nvSpPr>
        <p:spPr>
          <a:xfrm>
            <a:off x="2741683" y="2606255"/>
            <a:ext cx="3036900" cy="935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2" name="Google Shape;482;g142567c3ff4_2_746"/>
          <p:cNvSpPr txBox="1"/>
          <p:nvPr>
            <p:ph idx="8" type="subTitle"/>
          </p:nvPr>
        </p:nvSpPr>
        <p:spPr>
          <a:xfrm>
            <a:off x="7380333" y="2606255"/>
            <a:ext cx="3036900" cy="935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
    <p:spTree>
      <p:nvGrpSpPr>
        <p:cNvPr id="483" name="Shape 483"/>
        <p:cNvGrpSpPr/>
        <p:nvPr/>
      </p:nvGrpSpPr>
      <p:grpSpPr>
        <a:xfrm>
          <a:off x="0" y="0"/>
          <a:ext cx="0" cy="0"/>
          <a:chOff x="0" y="0"/>
          <a:chExt cx="0" cy="0"/>
        </a:xfrm>
      </p:grpSpPr>
      <p:sp>
        <p:nvSpPr>
          <p:cNvPr id="484" name="Google Shape;484;g142567c3ff4_2_758"/>
          <p:cNvSpPr/>
          <p:nvPr/>
        </p:nvSpPr>
        <p:spPr>
          <a:xfrm rot="309016">
            <a:off x="-2229950" y="205759"/>
            <a:ext cx="10758935" cy="7371168"/>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 name="Google Shape;485;g142567c3ff4_2_758"/>
          <p:cNvSpPr txBox="1"/>
          <p:nvPr>
            <p:ph type="title"/>
          </p:nvPr>
        </p:nvSpPr>
        <p:spPr>
          <a:xfrm>
            <a:off x="960000" y="1999488"/>
            <a:ext cx="3114900" cy="10119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g142567c3ff4_2_758"/>
          <p:cNvSpPr txBox="1"/>
          <p:nvPr>
            <p:ph idx="1" type="subTitle"/>
          </p:nvPr>
        </p:nvSpPr>
        <p:spPr>
          <a:xfrm>
            <a:off x="960000" y="2913400"/>
            <a:ext cx="3406800" cy="18900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_1_1">
    <p:spTree>
      <p:nvGrpSpPr>
        <p:cNvPr id="487" name="Shape 487"/>
        <p:cNvGrpSpPr/>
        <p:nvPr/>
      </p:nvGrpSpPr>
      <p:grpSpPr>
        <a:xfrm>
          <a:off x="0" y="0"/>
          <a:ext cx="0" cy="0"/>
          <a:chOff x="0" y="0"/>
          <a:chExt cx="0" cy="0"/>
        </a:xfrm>
      </p:grpSpPr>
      <p:grpSp>
        <p:nvGrpSpPr>
          <p:cNvPr id="488" name="Google Shape;488;g142567c3ff4_2_762"/>
          <p:cNvGrpSpPr/>
          <p:nvPr/>
        </p:nvGrpSpPr>
        <p:grpSpPr>
          <a:xfrm>
            <a:off x="4286826" y="0"/>
            <a:ext cx="8009141" cy="6858005"/>
            <a:chOff x="3215200" y="0"/>
            <a:chExt cx="6007006" cy="5143633"/>
          </a:xfrm>
        </p:grpSpPr>
        <p:sp>
          <p:nvSpPr>
            <p:cNvPr id="489" name="Google Shape;489;g142567c3ff4_2_762"/>
            <p:cNvSpPr/>
            <p:nvPr/>
          </p:nvSpPr>
          <p:spPr>
            <a:xfrm>
              <a:off x="3215200" y="0"/>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 name="Google Shape;490;g142567c3ff4_2_762"/>
            <p:cNvSpPr/>
            <p:nvPr/>
          </p:nvSpPr>
          <p:spPr>
            <a:xfrm rot="308951">
              <a:off x="4736893" y="868725"/>
              <a:ext cx="3664166" cy="2975304"/>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1" name="Google Shape;491;g142567c3ff4_2_762"/>
          <p:cNvSpPr txBox="1"/>
          <p:nvPr>
            <p:ph type="ctrTitle"/>
          </p:nvPr>
        </p:nvSpPr>
        <p:spPr>
          <a:xfrm>
            <a:off x="958987" y="681423"/>
            <a:ext cx="4102500" cy="8043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900"/>
              <a:buNone/>
              <a:defRPr sz="67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492" name="Google Shape;492;g142567c3ff4_2_762"/>
          <p:cNvSpPr txBox="1"/>
          <p:nvPr>
            <p:ph idx="1" type="subTitle"/>
          </p:nvPr>
        </p:nvSpPr>
        <p:spPr>
          <a:xfrm>
            <a:off x="960000" y="2647540"/>
            <a:ext cx="3476700" cy="2019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3700"/>
              <a:buNone/>
              <a:defRPr>
                <a:latin typeface="Source Sans Pro"/>
                <a:ea typeface="Source Sans Pro"/>
                <a:cs typeface="Source Sans Pro"/>
                <a:sym typeface="Source Sans Pro"/>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93" name="Google Shape;493;g142567c3ff4_2_762"/>
          <p:cNvSpPr txBox="1"/>
          <p:nvPr/>
        </p:nvSpPr>
        <p:spPr>
          <a:xfrm>
            <a:off x="960000" y="4905600"/>
            <a:ext cx="3528300" cy="8439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None/>
            </a:pPr>
            <a:r>
              <a:rPr lang="en-US" sz="1600">
                <a:solidFill>
                  <a:schemeClr val="dk2"/>
                </a:solidFill>
                <a:latin typeface="Source Sans Pro"/>
                <a:ea typeface="Source Sans Pro"/>
                <a:cs typeface="Source Sans Pro"/>
                <a:sym typeface="Source Sans Pro"/>
              </a:rPr>
              <a:t>CREDITS: This presentation template was created by </a:t>
            </a:r>
            <a:r>
              <a:rPr b="1" lang="en-US" sz="1600">
                <a:solidFill>
                  <a:schemeClr val="accent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US" sz="1600">
                <a:solidFill>
                  <a:schemeClr val="dk2"/>
                </a:solidFill>
                <a:latin typeface="Source Sans Pro"/>
                <a:ea typeface="Source Sans Pro"/>
                <a:cs typeface="Source Sans Pro"/>
                <a:sym typeface="Source Sans Pro"/>
              </a:rPr>
              <a:t>, including icons by </a:t>
            </a:r>
            <a:r>
              <a:rPr b="1" lang="en-US" sz="1600">
                <a:solidFill>
                  <a:schemeClr val="accent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US" sz="1600">
                <a:solidFill>
                  <a:schemeClr val="dk2"/>
                </a:solidFill>
                <a:latin typeface="Source Sans Pro"/>
                <a:ea typeface="Source Sans Pro"/>
                <a:cs typeface="Source Sans Pro"/>
                <a:sym typeface="Source Sans Pro"/>
              </a:rPr>
              <a:t>, and infographics &amp; images by </a:t>
            </a:r>
            <a:r>
              <a:rPr b="1" lang="en-US" sz="1600">
                <a:solidFill>
                  <a:schemeClr val="accent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r>
              <a:rPr lang="en-US" sz="1600">
                <a:solidFill>
                  <a:schemeClr val="dk2"/>
                </a:solidFill>
                <a:latin typeface="Source Sans Pro"/>
                <a:ea typeface="Source Sans Pro"/>
                <a:cs typeface="Source Sans Pro"/>
                <a:sym typeface="Source Sans Pro"/>
              </a:rPr>
              <a:t> </a:t>
            </a:r>
            <a:endParaRPr sz="1900">
              <a:solidFill>
                <a:schemeClr val="dk2"/>
              </a:solidFill>
              <a:latin typeface="Source Sans Pro"/>
              <a:ea typeface="Source Sans Pro"/>
              <a:cs typeface="Source Sans Pro"/>
              <a:sym typeface="Source Sans Pr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_1">
    <p:spTree>
      <p:nvGrpSpPr>
        <p:cNvPr id="494" name="Shape 494"/>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95" name="Shape 495"/>
        <p:cNvGrpSpPr/>
        <p:nvPr/>
      </p:nvGrpSpPr>
      <p:grpSpPr>
        <a:xfrm>
          <a:off x="0" y="0"/>
          <a:ext cx="0" cy="0"/>
          <a:chOff x="0" y="0"/>
          <a:chExt cx="0" cy="0"/>
        </a:xfrm>
      </p:grpSpPr>
      <p:sp>
        <p:nvSpPr>
          <p:cNvPr id="496" name="Google Shape;496;g142567c3ff4_2_770"/>
          <p:cNvSpPr/>
          <p:nvPr/>
        </p:nvSpPr>
        <p:spPr>
          <a:xfrm>
            <a:off x="-25033" y="-27167"/>
            <a:ext cx="3695700" cy="6885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 name="Google Shape;497;g142567c3ff4_2_770"/>
          <p:cNvSpPr txBox="1"/>
          <p:nvPr>
            <p:ph type="title"/>
          </p:nvPr>
        </p:nvSpPr>
        <p:spPr>
          <a:xfrm>
            <a:off x="1569323" y="3414045"/>
            <a:ext cx="4716900" cy="11223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400"/>
              <a:buNone/>
              <a:defRPr sz="6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98" name="Google Shape;498;g142567c3ff4_2_770"/>
          <p:cNvSpPr txBox="1"/>
          <p:nvPr>
            <p:ph hasCustomPrompt="1" idx="2" type="title"/>
          </p:nvPr>
        </p:nvSpPr>
        <p:spPr>
          <a:xfrm>
            <a:off x="1569323" y="1260300"/>
            <a:ext cx="3349200" cy="1052400"/>
          </a:xfrm>
          <a:prstGeom prst="rect">
            <a:avLst/>
          </a:prstGeom>
        </p:spPr>
        <p:txBody>
          <a:bodyPr anchorCtr="0" anchor="b" bIns="121900" lIns="121900" spcFirstLastPara="1" rIns="121900" wrap="square" tIns="12190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499" name="Google Shape;499;g142567c3ff4_2_770"/>
          <p:cNvSpPr txBox="1"/>
          <p:nvPr>
            <p:ph idx="1" type="subTitle"/>
          </p:nvPr>
        </p:nvSpPr>
        <p:spPr>
          <a:xfrm>
            <a:off x="1569323" y="4789100"/>
            <a:ext cx="4238700" cy="7176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3700"/>
              <a:buNone/>
              <a:defRPr sz="3700"/>
            </a:lvl2pPr>
            <a:lvl3pPr lvl="2" rtl="0">
              <a:lnSpc>
                <a:spcPct val="100000"/>
              </a:lnSpc>
              <a:spcBef>
                <a:spcPts val="0"/>
              </a:spcBef>
              <a:spcAft>
                <a:spcPts val="0"/>
              </a:spcAft>
              <a:buSzPts val="3700"/>
              <a:buNone/>
              <a:defRPr sz="3700"/>
            </a:lvl3pPr>
            <a:lvl4pPr lvl="3" rtl="0">
              <a:lnSpc>
                <a:spcPct val="100000"/>
              </a:lnSpc>
              <a:spcBef>
                <a:spcPts val="0"/>
              </a:spcBef>
              <a:spcAft>
                <a:spcPts val="0"/>
              </a:spcAft>
              <a:buSzPts val="3700"/>
              <a:buNone/>
              <a:defRPr sz="3700"/>
            </a:lvl4pPr>
            <a:lvl5pPr lvl="4" rtl="0">
              <a:lnSpc>
                <a:spcPct val="100000"/>
              </a:lnSpc>
              <a:spcBef>
                <a:spcPts val="0"/>
              </a:spcBef>
              <a:spcAft>
                <a:spcPts val="0"/>
              </a:spcAft>
              <a:buSzPts val="3700"/>
              <a:buNone/>
              <a:defRPr sz="3700"/>
            </a:lvl5pPr>
            <a:lvl6pPr lvl="5" rtl="0">
              <a:lnSpc>
                <a:spcPct val="100000"/>
              </a:lnSpc>
              <a:spcBef>
                <a:spcPts val="0"/>
              </a:spcBef>
              <a:spcAft>
                <a:spcPts val="0"/>
              </a:spcAft>
              <a:buSzPts val="3700"/>
              <a:buNone/>
              <a:defRPr sz="3700"/>
            </a:lvl6pPr>
            <a:lvl7pPr lvl="6" rtl="0">
              <a:lnSpc>
                <a:spcPct val="100000"/>
              </a:lnSpc>
              <a:spcBef>
                <a:spcPts val="0"/>
              </a:spcBef>
              <a:spcAft>
                <a:spcPts val="0"/>
              </a:spcAft>
              <a:buSzPts val="3700"/>
              <a:buNone/>
              <a:defRPr sz="3700"/>
            </a:lvl7pPr>
            <a:lvl8pPr lvl="7" rtl="0">
              <a:lnSpc>
                <a:spcPct val="100000"/>
              </a:lnSpc>
              <a:spcBef>
                <a:spcPts val="0"/>
              </a:spcBef>
              <a:spcAft>
                <a:spcPts val="0"/>
              </a:spcAft>
              <a:buSzPts val="3700"/>
              <a:buNone/>
              <a:defRPr sz="3700"/>
            </a:lvl8pPr>
            <a:lvl9pPr lvl="8" rtl="0">
              <a:lnSpc>
                <a:spcPct val="100000"/>
              </a:lnSpc>
              <a:spcBef>
                <a:spcPts val="0"/>
              </a:spcBef>
              <a:spcAft>
                <a:spcPts val="0"/>
              </a:spcAft>
              <a:buSzPts val="3700"/>
              <a:buNone/>
              <a:defRPr sz="37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spTree>
      <p:nvGrpSpPr>
        <p:cNvPr id="500" name="Shape 500"/>
        <p:cNvGrpSpPr/>
        <p:nvPr/>
      </p:nvGrpSpPr>
      <p:grpSpPr>
        <a:xfrm>
          <a:off x="0" y="0"/>
          <a:ext cx="0" cy="0"/>
          <a:chOff x="0" y="0"/>
          <a:chExt cx="0" cy="0"/>
        </a:xfrm>
      </p:grpSpPr>
      <p:sp>
        <p:nvSpPr>
          <p:cNvPr id="501" name="Google Shape;501;g142567c3ff4_2_775"/>
          <p:cNvSpPr txBox="1"/>
          <p:nvPr>
            <p:ph idx="1" type="subTitle"/>
          </p:nvPr>
        </p:nvSpPr>
        <p:spPr>
          <a:xfrm>
            <a:off x="725367" y="4160509"/>
            <a:ext cx="3048000" cy="63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atin typeface="Overpass Black"/>
                <a:ea typeface="Overpass Black"/>
                <a:cs typeface="Overpass Black"/>
                <a:sym typeface="Overpass Black"/>
              </a:defRPr>
            </a:lvl1pPr>
            <a:lvl2pPr lvl="1" rtl="0" algn="ctr">
              <a:lnSpc>
                <a:spcPct val="100000"/>
              </a:lnSpc>
              <a:spcBef>
                <a:spcPts val="0"/>
              </a:spcBef>
              <a:spcAft>
                <a:spcPts val="0"/>
              </a:spcAft>
              <a:buNone/>
              <a:defRPr sz="2100">
                <a:latin typeface="Overpass Black"/>
                <a:ea typeface="Overpass Black"/>
                <a:cs typeface="Overpass Black"/>
                <a:sym typeface="Overpass Black"/>
              </a:defRPr>
            </a:lvl2pPr>
            <a:lvl3pPr lvl="2" rtl="0" algn="ctr">
              <a:lnSpc>
                <a:spcPct val="100000"/>
              </a:lnSpc>
              <a:spcBef>
                <a:spcPts val="0"/>
              </a:spcBef>
              <a:spcAft>
                <a:spcPts val="0"/>
              </a:spcAft>
              <a:buNone/>
              <a:defRPr sz="2100">
                <a:latin typeface="Overpass Black"/>
                <a:ea typeface="Overpass Black"/>
                <a:cs typeface="Overpass Black"/>
                <a:sym typeface="Overpass Black"/>
              </a:defRPr>
            </a:lvl3pPr>
            <a:lvl4pPr lvl="3" rtl="0" algn="ctr">
              <a:lnSpc>
                <a:spcPct val="100000"/>
              </a:lnSpc>
              <a:spcBef>
                <a:spcPts val="0"/>
              </a:spcBef>
              <a:spcAft>
                <a:spcPts val="0"/>
              </a:spcAft>
              <a:buNone/>
              <a:defRPr sz="2100">
                <a:latin typeface="Overpass Black"/>
                <a:ea typeface="Overpass Black"/>
                <a:cs typeface="Overpass Black"/>
                <a:sym typeface="Overpass Black"/>
              </a:defRPr>
            </a:lvl4pPr>
            <a:lvl5pPr lvl="4" rtl="0" algn="ctr">
              <a:lnSpc>
                <a:spcPct val="100000"/>
              </a:lnSpc>
              <a:spcBef>
                <a:spcPts val="0"/>
              </a:spcBef>
              <a:spcAft>
                <a:spcPts val="0"/>
              </a:spcAft>
              <a:buNone/>
              <a:defRPr sz="2100">
                <a:latin typeface="Overpass Black"/>
                <a:ea typeface="Overpass Black"/>
                <a:cs typeface="Overpass Black"/>
                <a:sym typeface="Overpass Black"/>
              </a:defRPr>
            </a:lvl5pPr>
            <a:lvl6pPr lvl="5" rtl="0" algn="ctr">
              <a:lnSpc>
                <a:spcPct val="100000"/>
              </a:lnSpc>
              <a:spcBef>
                <a:spcPts val="0"/>
              </a:spcBef>
              <a:spcAft>
                <a:spcPts val="0"/>
              </a:spcAft>
              <a:buNone/>
              <a:defRPr sz="2100">
                <a:latin typeface="Overpass Black"/>
                <a:ea typeface="Overpass Black"/>
                <a:cs typeface="Overpass Black"/>
                <a:sym typeface="Overpass Black"/>
              </a:defRPr>
            </a:lvl6pPr>
            <a:lvl7pPr lvl="6" rtl="0" algn="ctr">
              <a:lnSpc>
                <a:spcPct val="100000"/>
              </a:lnSpc>
              <a:spcBef>
                <a:spcPts val="0"/>
              </a:spcBef>
              <a:spcAft>
                <a:spcPts val="0"/>
              </a:spcAft>
              <a:buNone/>
              <a:defRPr sz="2100">
                <a:latin typeface="Overpass Black"/>
                <a:ea typeface="Overpass Black"/>
                <a:cs typeface="Overpass Black"/>
                <a:sym typeface="Overpass Black"/>
              </a:defRPr>
            </a:lvl7pPr>
            <a:lvl8pPr lvl="7" rtl="0" algn="ctr">
              <a:lnSpc>
                <a:spcPct val="100000"/>
              </a:lnSpc>
              <a:spcBef>
                <a:spcPts val="0"/>
              </a:spcBef>
              <a:spcAft>
                <a:spcPts val="0"/>
              </a:spcAft>
              <a:buNone/>
              <a:defRPr sz="2100">
                <a:latin typeface="Overpass Black"/>
                <a:ea typeface="Overpass Black"/>
                <a:cs typeface="Overpass Black"/>
                <a:sym typeface="Overpass Black"/>
              </a:defRPr>
            </a:lvl8pPr>
            <a:lvl9pPr lvl="8" rtl="0" algn="ctr">
              <a:lnSpc>
                <a:spcPct val="100000"/>
              </a:lnSpc>
              <a:spcBef>
                <a:spcPts val="0"/>
              </a:spcBef>
              <a:spcAft>
                <a:spcPts val="0"/>
              </a:spcAft>
              <a:buNone/>
              <a:defRPr sz="2100">
                <a:latin typeface="Overpass Black"/>
                <a:ea typeface="Overpass Black"/>
                <a:cs typeface="Overpass Black"/>
                <a:sym typeface="Overpass Black"/>
              </a:defRPr>
            </a:lvl9pPr>
          </a:lstStyle>
          <a:p/>
        </p:txBody>
      </p:sp>
      <p:sp>
        <p:nvSpPr>
          <p:cNvPr id="502" name="Google Shape;502;g142567c3ff4_2_775"/>
          <p:cNvSpPr txBox="1"/>
          <p:nvPr>
            <p:ph idx="2" type="subTitle"/>
          </p:nvPr>
        </p:nvSpPr>
        <p:spPr>
          <a:xfrm>
            <a:off x="725367" y="4572793"/>
            <a:ext cx="3048000" cy="1128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03" name="Google Shape;503;g142567c3ff4_2_775"/>
          <p:cNvSpPr txBox="1"/>
          <p:nvPr>
            <p:ph idx="3" type="subTitle"/>
          </p:nvPr>
        </p:nvSpPr>
        <p:spPr>
          <a:xfrm>
            <a:off x="4196374" y="4160509"/>
            <a:ext cx="3290100" cy="63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atin typeface="Overpass Black"/>
                <a:ea typeface="Overpass Black"/>
                <a:cs typeface="Overpass Black"/>
                <a:sym typeface="Overpass Black"/>
              </a:defRPr>
            </a:lvl1pPr>
            <a:lvl2pPr lvl="1" rtl="0" algn="ctr">
              <a:lnSpc>
                <a:spcPct val="100000"/>
              </a:lnSpc>
              <a:spcBef>
                <a:spcPts val="0"/>
              </a:spcBef>
              <a:spcAft>
                <a:spcPts val="0"/>
              </a:spcAft>
              <a:buNone/>
              <a:defRPr sz="2100">
                <a:latin typeface="Overpass Black"/>
                <a:ea typeface="Overpass Black"/>
                <a:cs typeface="Overpass Black"/>
                <a:sym typeface="Overpass Black"/>
              </a:defRPr>
            </a:lvl2pPr>
            <a:lvl3pPr lvl="2" rtl="0" algn="ctr">
              <a:lnSpc>
                <a:spcPct val="100000"/>
              </a:lnSpc>
              <a:spcBef>
                <a:spcPts val="0"/>
              </a:spcBef>
              <a:spcAft>
                <a:spcPts val="0"/>
              </a:spcAft>
              <a:buNone/>
              <a:defRPr sz="2100">
                <a:latin typeface="Overpass Black"/>
                <a:ea typeface="Overpass Black"/>
                <a:cs typeface="Overpass Black"/>
                <a:sym typeface="Overpass Black"/>
              </a:defRPr>
            </a:lvl3pPr>
            <a:lvl4pPr lvl="3" rtl="0" algn="ctr">
              <a:lnSpc>
                <a:spcPct val="100000"/>
              </a:lnSpc>
              <a:spcBef>
                <a:spcPts val="0"/>
              </a:spcBef>
              <a:spcAft>
                <a:spcPts val="0"/>
              </a:spcAft>
              <a:buNone/>
              <a:defRPr sz="2100">
                <a:latin typeface="Overpass Black"/>
                <a:ea typeface="Overpass Black"/>
                <a:cs typeface="Overpass Black"/>
                <a:sym typeface="Overpass Black"/>
              </a:defRPr>
            </a:lvl4pPr>
            <a:lvl5pPr lvl="4" rtl="0" algn="ctr">
              <a:lnSpc>
                <a:spcPct val="100000"/>
              </a:lnSpc>
              <a:spcBef>
                <a:spcPts val="0"/>
              </a:spcBef>
              <a:spcAft>
                <a:spcPts val="0"/>
              </a:spcAft>
              <a:buNone/>
              <a:defRPr sz="2100">
                <a:latin typeface="Overpass Black"/>
                <a:ea typeface="Overpass Black"/>
                <a:cs typeface="Overpass Black"/>
                <a:sym typeface="Overpass Black"/>
              </a:defRPr>
            </a:lvl5pPr>
            <a:lvl6pPr lvl="5" rtl="0" algn="ctr">
              <a:lnSpc>
                <a:spcPct val="100000"/>
              </a:lnSpc>
              <a:spcBef>
                <a:spcPts val="0"/>
              </a:spcBef>
              <a:spcAft>
                <a:spcPts val="0"/>
              </a:spcAft>
              <a:buNone/>
              <a:defRPr sz="2100">
                <a:latin typeface="Overpass Black"/>
                <a:ea typeface="Overpass Black"/>
                <a:cs typeface="Overpass Black"/>
                <a:sym typeface="Overpass Black"/>
              </a:defRPr>
            </a:lvl6pPr>
            <a:lvl7pPr lvl="6" rtl="0" algn="ctr">
              <a:lnSpc>
                <a:spcPct val="100000"/>
              </a:lnSpc>
              <a:spcBef>
                <a:spcPts val="0"/>
              </a:spcBef>
              <a:spcAft>
                <a:spcPts val="0"/>
              </a:spcAft>
              <a:buNone/>
              <a:defRPr sz="2100">
                <a:latin typeface="Overpass Black"/>
                <a:ea typeface="Overpass Black"/>
                <a:cs typeface="Overpass Black"/>
                <a:sym typeface="Overpass Black"/>
              </a:defRPr>
            </a:lvl7pPr>
            <a:lvl8pPr lvl="7" rtl="0" algn="ctr">
              <a:lnSpc>
                <a:spcPct val="100000"/>
              </a:lnSpc>
              <a:spcBef>
                <a:spcPts val="0"/>
              </a:spcBef>
              <a:spcAft>
                <a:spcPts val="0"/>
              </a:spcAft>
              <a:buNone/>
              <a:defRPr sz="2100">
                <a:latin typeface="Overpass Black"/>
                <a:ea typeface="Overpass Black"/>
                <a:cs typeface="Overpass Black"/>
                <a:sym typeface="Overpass Black"/>
              </a:defRPr>
            </a:lvl8pPr>
            <a:lvl9pPr lvl="8" rtl="0" algn="ctr">
              <a:lnSpc>
                <a:spcPct val="100000"/>
              </a:lnSpc>
              <a:spcBef>
                <a:spcPts val="0"/>
              </a:spcBef>
              <a:spcAft>
                <a:spcPts val="0"/>
              </a:spcAft>
              <a:buNone/>
              <a:defRPr sz="2100">
                <a:latin typeface="Overpass Black"/>
                <a:ea typeface="Overpass Black"/>
                <a:cs typeface="Overpass Black"/>
                <a:sym typeface="Overpass Black"/>
              </a:defRPr>
            </a:lvl9pPr>
          </a:lstStyle>
          <a:p/>
        </p:txBody>
      </p:sp>
      <p:sp>
        <p:nvSpPr>
          <p:cNvPr id="504" name="Google Shape;504;g142567c3ff4_2_775"/>
          <p:cNvSpPr txBox="1"/>
          <p:nvPr>
            <p:ph idx="4" type="subTitle"/>
          </p:nvPr>
        </p:nvSpPr>
        <p:spPr>
          <a:xfrm>
            <a:off x="4317373" y="4572793"/>
            <a:ext cx="3048000" cy="1128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05" name="Google Shape;505;g142567c3ff4_2_775"/>
          <p:cNvSpPr txBox="1"/>
          <p:nvPr>
            <p:ph idx="5" type="subTitle"/>
          </p:nvPr>
        </p:nvSpPr>
        <p:spPr>
          <a:xfrm>
            <a:off x="7712868" y="4160509"/>
            <a:ext cx="3290100" cy="63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atin typeface="Overpass Black"/>
                <a:ea typeface="Overpass Black"/>
                <a:cs typeface="Overpass Black"/>
                <a:sym typeface="Overpass Black"/>
              </a:defRPr>
            </a:lvl1pPr>
            <a:lvl2pPr lvl="1" rtl="0" algn="ctr">
              <a:lnSpc>
                <a:spcPct val="100000"/>
              </a:lnSpc>
              <a:spcBef>
                <a:spcPts val="0"/>
              </a:spcBef>
              <a:spcAft>
                <a:spcPts val="0"/>
              </a:spcAft>
              <a:buNone/>
              <a:defRPr sz="2100">
                <a:latin typeface="Overpass Black"/>
                <a:ea typeface="Overpass Black"/>
                <a:cs typeface="Overpass Black"/>
                <a:sym typeface="Overpass Black"/>
              </a:defRPr>
            </a:lvl2pPr>
            <a:lvl3pPr lvl="2" rtl="0" algn="ctr">
              <a:lnSpc>
                <a:spcPct val="100000"/>
              </a:lnSpc>
              <a:spcBef>
                <a:spcPts val="0"/>
              </a:spcBef>
              <a:spcAft>
                <a:spcPts val="0"/>
              </a:spcAft>
              <a:buNone/>
              <a:defRPr sz="2100">
                <a:latin typeface="Overpass Black"/>
                <a:ea typeface="Overpass Black"/>
                <a:cs typeface="Overpass Black"/>
                <a:sym typeface="Overpass Black"/>
              </a:defRPr>
            </a:lvl3pPr>
            <a:lvl4pPr lvl="3" rtl="0" algn="ctr">
              <a:lnSpc>
                <a:spcPct val="100000"/>
              </a:lnSpc>
              <a:spcBef>
                <a:spcPts val="0"/>
              </a:spcBef>
              <a:spcAft>
                <a:spcPts val="0"/>
              </a:spcAft>
              <a:buNone/>
              <a:defRPr sz="2100">
                <a:latin typeface="Overpass Black"/>
                <a:ea typeface="Overpass Black"/>
                <a:cs typeface="Overpass Black"/>
                <a:sym typeface="Overpass Black"/>
              </a:defRPr>
            </a:lvl4pPr>
            <a:lvl5pPr lvl="4" rtl="0" algn="ctr">
              <a:lnSpc>
                <a:spcPct val="100000"/>
              </a:lnSpc>
              <a:spcBef>
                <a:spcPts val="0"/>
              </a:spcBef>
              <a:spcAft>
                <a:spcPts val="0"/>
              </a:spcAft>
              <a:buNone/>
              <a:defRPr sz="2100">
                <a:latin typeface="Overpass Black"/>
                <a:ea typeface="Overpass Black"/>
                <a:cs typeface="Overpass Black"/>
                <a:sym typeface="Overpass Black"/>
              </a:defRPr>
            </a:lvl5pPr>
            <a:lvl6pPr lvl="5" rtl="0" algn="ctr">
              <a:lnSpc>
                <a:spcPct val="100000"/>
              </a:lnSpc>
              <a:spcBef>
                <a:spcPts val="0"/>
              </a:spcBef>
              <a:spcAft>
                <a:spcPts val="0"/>
              </a:spcAft>
              <a:buNone/>
              <a:defRPr sz="2100">
                <a:latin typeface="Overpass Black"/>
                <a:ea typeface="Overpass Black"/>
                <a:cs typeface="Overpass Black"/>
                <a:sym typeface="Overpass Black"/>
              </a:defRPr>
            </a:lvl6pPr>
            <a:lvl7pPr lvl="6" rtl="0" algn="ctr">
              <a:lnSpc>
                <a:spcPct val="100000"/>
              </a:lnSpc>
              <a:spcBef>
                <a:spcPts val="0"/>
              </a:spcBef>
              <a:spcAft>
                <a:spcPts val="0"/>
              </a:spcAft>
              <a:buNone/>
              <a:defRPr sz="2100">
                <a:latin typeface="Overpass Black"/>
                <a:ea typeface="Overpass Black"/>
                <a:cs typeface="Overpass Black"/>
                <a:sym typeface="Overpass Black"/>
              </a:defRPr>
            </a:lvl7pPr>
            <a:lvl8pPr lvl="7" rtl="0" algn="ctr">
              <a:lnSpc>
                <a:spcPct val="100000"/>
              </a:lnSpc>
              <a:spcBef>
                <a:spcPts val="0"/>
              </a:spcBef>
              <a:spcAft>
                <a:spcPts val="0"/>
              </a:spcAft>
              <a:buNone/>
              <a:defRPr sz="2100">
                <a:latin typeface="Overpass Black"/>
                <a:ea typeface="Overpass Black"/>
                <a:cs typeface="Overpass Black"/>
                <a:sym typeface="Overpass Black"/>
              </a:defRPr>
            </a:lvl8pPr>
            <a:lvl9pPr lvl="8" rtl="0" algn="ctr">
              <a:lnSpc>
                <a:spcPct val="100000"/>
              </a:lnSpc>
              <a:spcBef>
                <a:spcPts val="0"/>
              </a:spcBef>
              <a:spcAft>
                <a:spcPts val="0"/>
              </a:spcAft>
              <a:buNone/>
              <a:defRPr sz="2100">
                <a:latin typeface="Overpass Black"/>
                <a:ea typeface="Overpass Black"/>
                <a:cs typeface="Overpass Black"/>
                <a:sym typeface="Overpass Black"/>
              </a:defRPr>
            </a:lvl9pPr>
          </a:lstStyle>
          <a:p/>
        </p:txBody>
      </p:sp>
      <p:sp>
        <p:nvSpPr>
          <p:cNvPr id="506" name="Google Shape;506;g142567c3ff4_2_775"/>
          <p:cNvSpPr txBox="1"/>
          <p:nvPr>
            <p:ph idx="6" type="subTitle"/>
          </p:nvPr>
        </p:nvSpPr>
        <p:spPr>
          <a:xfrm>
            <a:off x="7833867" y="4572793"/>
            <a:ext cx="3048000" cy="1128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07" name="Google Shape;507;g142567c3ff4_2_775"/>
          <p:cNvSpPr txBox="1"/>
          <p:nvPr>
            <p:ph hasCustomPrompt="1" type="title"/>
          </p:nvPr>
        </p:nvSpPr>
        <p:spPr>
          <a:xfrm>
            <a:off x="4600174" y="3122302"/>
            <a:ext cx="2482500" cy="723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1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508" name="Google Shape;508;g142567c3ff4_2_775"/>
          <p:cNvSpPr txBox="1"/>
          <p:nvPr>
            <p:ph hasCustomPrompt="1" idx="7" type="title"/>
          </p:nvPr>
        </p:nvSpPr>
        <p:spPr>
          <a:xfrm>
            <a:off x="8116668" y="3122302"/>
            <a:ext cx="2482500" cy="723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1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509" name="Google Shape;509;g142567c3ff4_2_775"/>
          <p:cNvSpPr txBox="1"/>
          <p:nvPr>
            <p:ph hasCustomPrompt="1" idx="8" type="title"/>
          </p:nvPr>
        </p:nvSpPr>
        <p:spPr>
          <a:xfrm>
            <a:off x="1008167" y="3122302"/>
            <a:ext cx="2482500" cy="723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1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pic>
        <p:nvPicPr>
          <p:cNvPr id="510" name="Google Shape;510;g142567c3ff4_2_775"/>
          <p:cNvPicPr preferRelativeResize="0"/>
          <p:nvPr/>
        </p:nvPicPr>
        <p:blipFill>
          <a:blip r:embed="rId2">
            <a:alphaModFix amt="66000"/>
          </a:blip>
          <a:stretch>
            <a:fillRect/>
          </a:stretch>
        </p:blipFill>
        <p:spPr>
          <a:xfrm flipH="1" rot="-2343513">
            <a:off x="-2188739" y="-2293210"/>
            <a:ext cx="4396521" cy="3035516"/>
          </a:xfrm>
          <a:prstGeom prst="rect">
            <a:avLst/>
          </a:prstGeom>
          <a:noFill/>
          <a:ln>
            <a:noFill/>
          </a:ln>
        </p:spPr>
      </p:pic>
      <p:grpSp>
        <p:nvGrpSpPr>
          <p:cNvPr id="511" name="Google Shape;511;g142567c3ff4_2_775"/>
          <p:cNvGrpSpPr/>
          <p:nvPr/>
        </p:nvGrpSpPr>
        <p:grpSpPr>
          <a:xfrm rot="-8099965">
            <a:off x="-612825" y="-1362082"/>
            <a:ext cx="1792483" cy="2660415"/>
            <a:chOff x="272875" y="1527563"/>
            <a:chExt cx="255950" cy="455000"/>
          </a:xfrm>
        </p:grpSpPr>
        <p:sp>
          <p:nvSpPr>
            <p:cNvPr id="512" name="Google Shape;512;g142567c3ff4_2_77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 name="Google Shape;513;g142567c3ff4_2_77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 name="Google Shape;514;g142567c3ff4_2_77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5" name="Google Shape;515;g142567c3ff4_2_77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 name="Google Shape;516;g142567c3ff4_2_77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 name="Google Shape;517;g142567c3ff4_2_77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 name="Google Shape;518;g142567c3ff4_2_77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 name="Google Shape;519;g142567c3ff4_2_77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g142567c3ff4_2_77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1" name="Google Shape;521;g142567c3ff4_2_77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g142567c3ff4_2_77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 name="Google Shape;523;g142567c3ff4_2_77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4" name="Google Shape;524;g142567c3ff4_2_77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5" name="Google Shape;525;g142567c3ff4_2_77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6" name="Google Shape;526;g142567c3ff4_2_77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7" name="Google Shape;527;g142567c3ff4_2_77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8" name="Google Shape;528;g142567c3ff4_2_77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9" name="Google Shape;529;g142567c3ff4_2_77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0" name="Google Shape;530;g142567c3ff4_2_77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 name="Google Shape;531;g142567c3ff4_2_77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2" name="Google Shape;532;g142567c3ff4_2_77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 name="Google Shape;533;g142567c3ff4_2_77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 name="Google Shape;534;g142567c3ff4_2_77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5" name="Google Shape;535;g142567c3ff4_2_77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g142567c3ff4_2_77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7" name="Google Shape;537;g142567c3ff4_2_77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8" name="Google Shape;538;g142567c3ff4_2_77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9" name="Google Shape;539;g142567c3ff4_2_77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0" name="Google Shape;540;g142567c3ff4_2_77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1" name="Google Shape;541;g142567c3ff4_2_77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g142567c3ff4_2_77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3" name="Google Shape;543;g142567c3ff4_2_77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4" name="Google Shape;544;g142567c3ff4_2_77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5" name="Google Shape;545;g142567c3ff4_2_77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6" name="Google Shape;546;g142567c3ff4_2_77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47" name="Google Shape;547;g142567c3ff4_2_775"/>
          <p:cNvPicPr preferRelativeResize="0"/>
          <p:nvPr/>
        </p:nvPicPr>
        <p:blipFill>
          <a:blip r:embed="rId3">
            <a:alphaModFix amt="74000"/>
          </a:blip>
          <a:stretch>
            <a:fillRect/>
          </a:stretch>
        </p:blipFill>
        <p:spPr>
          <a:xfrm flipH="1" rot="4990197">
            <a:off x="-1503147" y="5478162"/>
            <a:ext cx="3859827" cy="3457762"/>
          </a:xfrm>
          <a:prstGeom prst="rect">
            <a:avLst/>
          </a:prstGeom>
          <a:noFill/>
          <a:ln>
            <a:noFill/>
          </a:ln>
        </p:spPr>
      </p:pic>
      <p:pic>
        <p:nvPicPr>
          <p:cNvPr id="548" name="Google Shape;548;g142567c3ff4_2_775"/>
          <p:cNvPicPr preferRelativeResize="0"/>
          <p:nvPr/>
        </p:nvPicPr>
        <p:blipFill>
          <a:blip r:embed="rId4">
            <a:alphaModFix amt="74000"/>
          </a:blip>
          <a:stretch>
            <a:fillRect/>
          </a:stretch>
        </p:blipFill>
        <p:spPr>
          <a:xfrm flipH="1" rot="4990197">
            <a:off x="9743486" y="-1229354"/>
            <a:ext cx="3859827" cy="3457762"/>
          </a:xfrm>
          <a:prstGeom prst="rect">
            <a:avLst/>
          </a:prstGeom>
          <a:noFill/>
          <a:ln>
            <a:noFill/>
          </a:ln>
        </p:spPr>
      </p:pic>
      <p:sp>
        <p:nvSpPr>
          <p:cNvPr id="549" name="Google Shape;549;g142567c3ff4_2_775"/>
          <p:cNvSpPr txBox="1"/>
          <p:nvPr>
            <p:ph idx="9"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50" name="Google Shape;550;g142567c3ff4_2_775"/>
          <p:cNvSpPr/>
          <p:nvPr/>
        </p:nvSpPr>
        <p:spPr>
          <a:xfrm rot="-2136680">
            <a:off x="9722021" y="5422499"/>
            <a:ext cx="3019994" cy="2887669"/>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551" name="Shape 551"/>
        <p:cNvGrpSpPr/>
        <p:nvPr/>
      </p:nvGrpSpPr>
      <p:grpSpPr>
        <a:xfrm>
          <a:off x="0" y="0"/>
          <a:ext cx="0" cy="0"/>
          <a:chOff x="0" y="0"/>
          <a:chExt cx="0" cy="0"/>
        </a:xfrm>
      </p:grpSpPr>
      <p:grpSp>
        <p:nvGrpSpPr>
          <p:cNvPr id="552" name="Google Shape;552;g142567c3ff4_2_826"/>
          <p:cNvGrpSpPr/>
          <p:nvPr/>
        </p:nvGrpSpPr>
        <p:grpSpPr>
          <a:xfrm>
            <a:off x="-32" y="-37"/>
            <a:ext cx="12191615" cy="6857784"/>
            <a:chOff x="597550" y="708125"/>
            <a:chExt cx="6449225" cy="4193850"/>
          </a:xfrm>
        </p:grpSpPr>
        <p:sp>
          <p:nvSpPr>
            <p:cNvPr id="553" name="Google Shape;553;g142567c3ff4_2_82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g142567c3ff4_2_82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5" name="Google Shape;555;g142567c3ff4_2_82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g142567c3ff4_2_82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g142567c3ff4_2_82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8" name="Google Shape;558;g142567c3ff4_2_82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9" name="Google Shape;559;g142567c3ff4_2_82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g142567c3ff4_2_82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g142567c3ff4_2_82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g142567c3ff4_2_82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3" name="Google Shape;563;g142567c3ff4_2_82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g142567c3ff4_2_82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g142567c3ff4_2_82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g142567c3ff4_2_82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 name="Google Shape;567;g142567c3ff4_2_82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8" name="Google Shape;568;g142567c3ff4_2_82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9" name="Google Shape;569;g142567c3ff4_2_82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0" name="Google Shape;570;g142567c3ff4_2_82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1" name="Google Shape;571;g142567c3ff4_2_82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2" name="Google Shape;572;g142567c3ff4_2_82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3" name="Google Shape;573;g142567c3ff4_2_82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4" name="Google Shape;574;g142567c3ff4_2_82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5" name="Google Shape;575;g142567c3ff4_2_82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6" name="Google Shape;576;g142567c3ff4_2_82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7" name="Google Shape;577;g142567c3ff4_2_82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8" name="Google Shape;578;g142567c3ff4_2_82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9" name="Google Shape;579;g142567c3ff4_2_82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0" name="Google Shape;580;g142567c3ff4_2_82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1" name="Google Shape;581;g142567c3ff4_2_82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2" name="Google Shape;582;g142567c3ff4_2_82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3" name="Google Shape;583;g142567c3ff4_2_82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4" name="Google Shape;584;g142567c3ff4_2_82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5" name="Google Shape;585;g142567c3ff4_2_82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6" name="Google Shape;586;g142567c3ff4_2_82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7" name="Google Shape;587;g142567c3ff4_2_82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8" name="Google Shape;588;g142567c3ff4_2_82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9" name="Google Shape;589;g142567c3ff4_2_82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0" name="Google Shape;590;g142567c3ff4_2_82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1" name="Google Shape;591;g142567c3ff4_2_826"/>
          <p:cNvSpPr/>
          <p:nvPr/>
        </p:nvSpPr>
        <p:spPr>
          <a:xfrm rot="-5400000">
            <a:off x="160282" y="97245"/>
            <a:ext cx="782400" cy="1712567"/>
          </a:xfrm>
          <a:prstGeom prst="flowChartOffpageConnector">
            <a:avLst/>
          </a:prstGeom>
          <a:gradFill>
            <a:gsLst>
              <a:gs pos="0">
                <a:schemeClr val="accent4"/>
              </a:gs>
              <a:gs pos="100000">
                <a:schemeClr val="lt2"/>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592" name="Google Shape;592;g142567c3ff4_2_826"/>
          <p:cNvGrpSpPr/>
          <p:nvPr/>
        </p:nvGrpSpPr>
        <p:grpSpPr>
          <a:xfrm rot="5400000">
            <a:off x="113639" y="4877077"/>
            <a:ext cx="131866" cy="737435"/>
            <a:chOff x="4898850" y="4820550"/>
            <a:chExt cx="98902" cy="553090"/>
          </a:xfrm>
        </p:grpSpPr>
        <p:sp>
          <p:nvSpPr>
            <p:cNvPr id="593" name="Google Shape;593;g142567c3ff4_2_82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g142567c3ff4_2_82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5" name="Google Shape;595;g142567c3ff4_2_82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6" name="Google Shape;596;g142567c3ff4_2_82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7" name="Google Shape;597;g142567c3ff4_2_82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98" name="Google Shape;598;g142567c3ff4_2_826"/>
          <p:cNvGrpSpPr/>
          <p:nvPr/>
        </p:nvGrpSpPr>
        <p:grpSpPr>
          <a:xfrm flipH="1">
            <a:off x="-717800" y="755644"/>
            <a:ext cx="2430627" cy="395514"/>
            <a:chOff x="7857346" y="3902355"/>
            <a:chExt cx="1823016" cy="296643"/>
          </a:xfrm>
        </p:grpSpPr>
        <p:sp>
          <p:nvSpPr>
            <p:cNvPr id="599" name="Google Shape;599;g142567c3ff4_2_82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0" name="Google Shape;600;g142567c3ff4_2_82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1" name="Google Shape;601;g142567c3ff4_2_82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 name="Google Shape;602;g142567c3ff4_2_82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3" name="Google Shape;603;g142567c3ff4_2_82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4" name="Google Shape;604;g142567c3ff4_2_82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05" name="Google Shape;605;g142567c3ff4_2_826"/>
          <p:cNvGrpSpPr/>
          <p:nvPr/>
        </p:nvGrpSpPr>
        <p:grpSpPr>
          <a:xfrm rot="5400000">
            <a:off x="6398972" y="6124911"/>
            <a:ext cx="131866" cy="737435"/>
            <a:chOff x="4898850" y="4820550"/>
            <a:chExt cx="98902" cy="553090"/>
          </a:xfrm>
        </p:grpSpPr>
        <p:sp>
          <p:nvSpPr>
            <p:cNvPr id="606" name="Google Shape;606;g142567c3ff4_2_82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7" name="Google Shape;607;g142567c3ff4_2_82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8" name="Google Shape;608;g142567c3ff4_2_82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9" name="Google Shape;609;g142567c3ff4_2_82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0" name="Google Shape;610;g142567c3ff4_2_82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11" name="Google Shape;611;g142567c3ff4_2_826"/>
          <p:cNvGrpSpPr/>
          <p:nvPr/>
        </p:nvGrpSpPr>
        <p:grpSpPr>
          <a:xfrm>
            <a:off x="576952" y="6341469"/>
            <a:ext cx="1474585" cy="178619"/>
            <a:chOff x="8183182" y="663852"/>
            <a:chExt cx="1475028" cy="178673"/>
          </a:xfrm>
        </p:grpSpPr>
        <p:grpSp>
          <p:nvGrpSpPr>
            <p:cNvPr id="612" name="Google Shape;612;g142567c3ff4_2_826"/>
            <p:cNvGrpSpPr/>
            <p:nvPr/>
          </p:nvGrpSpPr>
          <p:grpSpPr>
            <a:xfrm>
              <a:off x="8183182" y="774425"/>
              <a:ext cx="1178025" cy="68100"/>
              <a:chOff x="2024450" y="204150"/>
              <a:chExt cx="1178025" cy="68100"/>
            </a:xfrm>
          </p:grpSpPr>
          <p:sp>
            <p:nvSpPr>
              <p:cNvPr id="613" name="Google Shape;613;g142567c3ff4_2_826"/>
              <p:cNvSpPr/>
              <p:nvPr/>
            </p:nvSpPr>
            <p:spPr>
              <a:xfrm>
                <a:off x="20244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4" name="Google Shape;614;g142567c3ff4_2_826"/>
              <p:cNvSpPr/>
              <p:nvPr/>
            </p:nvSpPr>
            <p:spPr>
              <a:xfrm>
                <a:off x="21477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5" name="Google Shape;615;g142567c3ff4_2_826"/>
              <p:cNvSpPr/>
              <p:nvPr/>
            </p:nvSpPr>
            <p:spPr>
              <a:xfrm>
                <a:off x="22711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6" name="Google Shape;616;g142567c3ff4_2_826"/>
              <p:cNvSpPr/>
              <p:nvPr/>
            </p:nvSpPr>
            <p:spPr>
              <a:xfrm>
                <a:off x="23944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7" name="Google Shape;617;g142567c3ff4_2_826"/>
              <p:cNvSpPr/>
              <p:nvPr/>
            </p:nvSpPr>
            <p:spPr>
              <a:xfrm>
                <a:off x="25177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8" name="Google Shape;618;g142567c3ff4_2_826"/>
              <p:cNvSpPr/>
              <p:nvPr/>
            </p:nvSpPr>
            <p:spPr>
              <a:xfrm>
                <a:off x="26410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9" name="Google Shape;619;g142567c3ff4_2_826"/>
              <p:cNvSpPr/>
              <p:nvPr/>
            </p:nvSpPr>
            <p:spPr>
              <a:xfrm>
                <a:off x="27644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0" name="Google Shape;620;g142567c3ff4_2_826"/>
              <p:cNvSpPr/>
              <p:nvPr/>
            </p:nvSpPr>
            <p:spPr>
              <a:xfrm>
                <a:off x="28877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1" name="Google Shape;621;g142567c3ff4_2_826"/>
              <p:cNvSpPr/>
              <p:nvPr/>
            </p:nvSpPr>
            <p:spPr>
              <a:xfrm>
                <a:off x="30110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2" name="Google Shape;622;g142567c3ff4_2_826"/>
              <p:cNvSpPr/>
              <p:nvPr/>
            </p:nvSpPr>
            <p:spPr>
              <a:xfrm>
                <a:off x="31343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3" name="Google Shape;623;g142567c3ff4_2_826"/>
            <p:cNvGrpSpPr/>
            <p:nvPr/>
          </p:nvGrpSpPr>
          <p:grpSpPr>
            <a:xfrm>
              <a:off x="8480185" y="663852"/>
              <a:ext cx="1178025" cy="68100"/>
              <a:chOff x="2024450" y="204150"/>
              <a:chExt cx="1178025" cy="68100"/>
            </a:xfrm>
          </p:grpSpPr>
          <p:sp>
            <p:nvSpPr>
              <p:cNvPr id="624" name="Google Shape;624;g142567c3ff4_2_826"/>
              <p:cNvSpPr/>
              <p:nvPr/>
            </p:nvSpPr>
            <p:spPr>
              <a:xfrm>
                <a:off x="20244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5" name="Google Shape;625;g142567c3ff4_2_826"/>
              <p:cNvSpPr/>
              <p:nvPr/>
            </p:nvSpPr>
            <p:spPr>
              <a:xfrm>
                <a:off x="21477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6" name="Google Shape;626;g142567c3ff4_2_826"/>
              <p:cNvSpPr/>
              <p:nvPr/>
            </p:nvSpPr>
            <p:spPr>
              <a:xfrm>
                <a:off x="22711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7" name="Google Shape;627;g142567c3ff4_2_826"/>
              <p:cNvSpPr/>
              <p:nvPr/>
            </p:nvSpPr>
            <p:spPr>
              <a:xfrm>
                <a:off x="23944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8" name="Google Shape;628;g142567c3ff4_2_826"/>
              <p:cNvSpPr/>
              <p:nvPr/>
            </p:nvSpPr>
            <p:spPr>
              <a:xfrm>
                <a:off x="25177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9" name="Google Shape;629;g142567c3ff4_2_826"/>
              <p:cNvSpPr/>
              <p:nvPr/>
            </p:nvSpPr>
            <p:spPr>
              <a:xfrm>
                <a:off x="26410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0" name="Google Shape;630;g142567c3ff4_2_826"/>
              <p:cNvSpPr/>
              <p:nvPr/>
            </p:nvSpPr>
            <p:spPr>
              <a:xfrm>
                <a:off x="27644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1" name="Google Shape;631;g142567c3ff4_2_826"/>
              <p:cNvSpPr/>
              <p:nvPr/>
            </p:nvSpPr>
            <p:spPr>
              <a:xfrm>
                <a:off x="28877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2" name="Google Shape;632;g142567c3ff4_2_826"/>
              <p:cNvSpPr/>
              <p:nvPr/>
            </p:nvSpPr>
            <p:spPr>
              <a:xfrm>
                <a:off x="30110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3" name="Google Shape;633;g142567c3ff4_2_826"/>
              <p:cNvSpPr/>
              <p:nvPr/>
            </p:nvSpPr>
            <p:spPr>
              <a:xfrm>
                <a:off x="31343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634" name="Google Shape;634;g142567c3ff4_2_826"/>
          <p:cNvSpPr/>
          <p:nvPr/>
        </p:nvSpPr>
        <p:spPr>
          <a:xfrm rot="5400000">
            <a:off x="11039865" y="5637500"/>
            <a:ext cx="782400" cy="1712567"/>
          </a:xfrm>
          <a:prstGeom prst="flowChartOffpageConnector">
            <a:avLst/>
          </a:prstGeom>
          <a:gradFill>
            <a:gsLst>
              <a:gs pos="0">
                <a:schemeClr val="accent4"/>
              </a:gs>
              <a:gs pos="100000">
                <a:schemeClr val="lt2"/>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5" name="Google Shape;635;g142567c3ff4_2_826"/>
          <p:cNvSpPr/>
          <p:nvPr/>
        </p:nvSpPr>
        <p:spPr>
          <a:xfrm>
            <a:off x="10882149" y="-465078"/>
            <a:ext cx="782400" cy="1712567"/>
          </a:xfrm>
          <a:prstGeom prst="flowChartOffpageConnector">
            <a:avLst/>
          </a:prstGeom>
          <a:gradFill>
            <a:gsLst>
              <a:gs pos="0">
                <a:schemeClr val="accent4"/>
              </a:gs>
              <a:gs pos="100000">
                <a:schemeClr val="lt2"/>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636" name="Google Shape;636;g142567c3ff4_2_826"/>
          <p:cNvGrpSpPr/>
          <p:nvPr/>
        </p:nvGrpSpPr>
        <p:grpSpPr>
          <a:xfrm>
            <a:off x="11194101" y="6332404"/>
            <a:ext cx="1177682" cy="322788"/>
            <a:chOff x="2300350" y="2601250"/>
            <a:chExt cx="2275275" cy="623625"/>
          </a:xfrm>
        </p:grpSpPr>
        <p:sp>
          <p:nvSpPr>
            <p:cNvPr id="637" name="Google Shape;637;g142567c3ff4_2_82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8" name="Google Shape;638;g142567c3ff4_2_82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9" name="Google Shape;639;g142567c3ff4_2_82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0" name="Google Shape;640;g142567c3ff4_2_82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g142567c3ff4_2_82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2" name="Google Shape;642;g142567c3ff4_2_82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43" name="Google Shape;643;g142567c3ff4_2_826"/>
          <p:cNvGrpSpPr/>
          <p:nvPr/>
        </p:nvGrpSpPr>
        <p:grpSpPr>
          <a:xfrm>
            <a:off x="7985387" y="314211"/>
            <a:ext cx="1670487" cy="67998"/>
            <a:chOff x="2915381" y="4104819"/>
            <a:chExt cx="1252897" cy="51000"/>
          </a:xfrm>
        </p:grpSpPr>
        <p:sp>
          <p:nvSpPr>
            <p:cNvPr id="644" name="Google Shape;644;g142567c3ff4_2_826"/>
            <p:cNvSpPr/>
            <p:nvPr/>
          </p:nvSpPr>
          <p:spPr>
            <a:xfrm>
              <a:off x="2915381"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5" name="Google Shape;645;g142567c3ff4_2_826"/>
            <p:cNvSpPr/>
            <p:nvPr/>
          </p:nvSpPr>
          <p:spPr>
            <a:xfrm>
              <a:off x="3007850"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6" name="Google Shape;646;g142567c3ff4_2_826"/>
            <p:cNvSpPr/>
            <p:nvPr/>
          </p:nvSpPr>
          <p:spPr>
            <a:xfrm>
              <a:off x="3100319"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7" name="Google Shape;647;g142567c3ff4_2_826"/>
            <p:cNvSpPr/>
            <p:nvPr/>
          </p:nvSpPr>
          <p:spPr>
            <a:xfrm>
              <a:off x="3192788"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 name="Google Shape;648;g142567c3ff4_2_826"/>
            <p:cNvSpPr/>
            <p:nvPr/>
          </p:nvSpPr>
          <p:spPr>
            <a:xfrm>
              <a:off x="328525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 name="Google Shape;649;g142567c3ff4_2_826"/>
            <p:cNvSpPr/>
            <p:nvPr/>
          </p:nvSpPr>
          <p:spPr>
            <a:xfrm>
              <a:off x="3377726"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 name="Google Shape;650;g142567c3ff4_2_826"/>
            <p:cNvSpPr/>
            <p:nvPr/>
          </p:nvSpPr>
          <p:spPr>
            <a:xfrm>
              <a:off x="3470195"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 name="Google Shape;651;g142567c3ff4_2_826"/>
            <p:cNvSpPr/>
            <p:nvPr/>
          </p:nvSpPr>
          <p:spPr>
            <a:xfrm>
              <a:off x="3562664"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2" name="Google Shape;652;g142567c3ff4_2_826"/>
            <p:cNvSpPr/>
            <p:nvPr/>
          </p:nvSpPr>
          <p:spPr>
            <a:xfrm>
              <a:off x="3655133"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 name="Google Shape;653;g142567c3ff4_2_826"/>
            <p:cNvSpPr/>
            <p:nvPr/>
          </p:nvSpPr>
          <p:spPr>
            <a:xfrm>
              <a:off x="3747602"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 name="Google Shape;654;g142567c3ff4_2_826"/>
            <p:cNvSpPr/>
            <p:nvPr/>
          </p:nvSpPr>
          <p:spPr>
            <a:xfrm>
              <a:off x="384007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 name="Google Shape;655;g142567c3ff4_2_826"/>
            <p:cNvSpPr/>
            <p:nvPr/>
          </p:nvSpPr>
          <p:spPr>
            <a:xfrm>
              <a:off x="393247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g142567c3ff4_2_826"/>
            <p:cNvSpPr/>
            <p:nvPr/>
          </p:nvSpPr>
          <p:spPr>
            <a:xfrm>
              <a:off x="402487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g142567c3ff4_2_826"/>
            <p:cNvSpPr/>
            <p:nvPr/>
          </p:nvSpPr>
          <p:spPr>
            <a:xfrm>
              <a:off x="4117277" y="4104819"/>
              <a:ext cx="51000" cy="5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58" name="Google Shape;658;g142567c3ff4_2_826"/>
          <p:cNvSpPr txBox="1"/>
          <p:nvPr>
            <p:ph type="title"/>
          </p:nvPr>
        </p:nvSpPr>
        <p:spPr>
          <a:xfrm>
            <a:off x="950800" y="719200"/>
            <a:ext cx="10290300" cy="763500"/>
          </a:xfrm>
          <a:prstGeom prst="rect">
            <a:avLst/>
          </a:prstGeom>
          <a:effectLst>
            <a:outerShdw blurRad="85725" rotWithShape="0" algn="bl">
              <a:schemeClr val="accent2">
                <a:alpha val="41000"/>
              </a:schemeClr>
            </a:outerShdw>
          </a:effectLst>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59" name="Shape 659"/>
        <p:cNvGrpSpPr/>
        <p:nvPr/>
      </p:nvGrpSpPr>
      <p:grpSpPr>
        <a:xfrm>
          <a:off x="0" y="0"/>
          <a:ext cx="0" cy="0"/>
          <a:chOff x="0" y="0"/>
          <a:chExt cx="0" cy="0"/>
        </a:xfrm>
      </p:grpSpPr>
      <p:sp>
        <p:nvSpPr>
          <p:cNvPr id="660" name="Google Shape;660;g142567c3ff4_2_934"/>
          <p:cNvSpPr txBox="1"/>
          <p:nvPr>
            <p:ph type="ctrTitle"/>
          </p:nvPr>
        </p:nvSpPr>
        <p:spPr>
          <a:xfrm>
            <a:off x="415600" y="859400"/>
            <a:ext cx="11360700" cy="8088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4000"/>
              <a:buFont typeface="Roboto Black"/>
              <a:buNone/>
              <a:defRPr b="0" sz="4000">
                <a:latin typeface="Roboto Black"/>
                <a:ea typeface="Roboto Black"/>
                <a:cs typeface="Roboto Black"/>
                <a:sym typeface="Roboto Black"/>
              </a:defRPr>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661" name="Shape 661"/>
        <p:cNvGrpSpPr/>
        <p:nvPr/>
      </p:nvGrpSpPr>
      <p:grpSpPr>
        <a:xfrm>
          <a:off x="0" y="0"/>
          <a:ext cx="0" cy="0"/>
          <a:chOff x="0" y="0"/>
          <a:chExt cx="0" cy="0"/>
        </a:xfrm>
      </p:grpSpPr>
      <p:pic>
        <p:nvPicPr>
          <p:cNvPr id="662" name="Google Shape;662;g142567c3ff4_2_936">
            <a:hlinkClick r:id="rId2"/>
          </p:cNvPr>
          <p:cNvPicPr preferRelativeResize="0"/>
          <p:nvPr/>
        </p:nvPicPr>
        <p:blipFill rotWithShape="1">
          <a:blip r:embed="rId3">
            <a:alphaModFix/>
          </a:blip>
          <a:srcRect b="0" l="29908" r="0" t="0"/>
          <a:stretch/>
        </p:blipFill>
        <p:spPr>
          <a:xfrm>
            <a:off x="6024563" y="7063924"/>
            <a:ext cx="1732464" cy="190500"/>
          </a:xfrm>
          <a:prstGeom prst="rect">
            <a:avLst/>
          </a:prstGeom>
          <a:noFill/>
          <a:ln>
            <a:noFill/>
          </a:ln>
        </p:spPr>
      </p:pic>
      <p:sp>
        <p:nvSpPr>
          <p:cNvPr id="663" name="Google Shape;663;g142567c3ff4_2_936">
            <a:hlinkClick r:id="rId4"/>
          </p:cNvPr>
          <p:cNvSpPr txBox="1"/>
          <p:nvPr/>
        </p:nvSpPr>
        <p:spPr>
          <a:xfrm>
            <a:off x="4434976" y="7063924"/>
            <a:ext cx="26907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11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theme" Target="../theme/theme3.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theme" Target="../theme/theme4.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g1433f628e36_0_288"/>
          <p:cNvSpPr txBox="1"/>
          <p:nvPr>
            <p:ph type="title"/>
          </p:nvPr>
        </p:nvSpPr>
        <p:spPr>
          <a:xfrm>
            <a:off x="960000" y="720000"/>
            <a:ext cx="102720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4000"/>
              <a:buFont typeface="Overpass Black"/>
              <a:buNone/>
              <a:defRPr sz="4000">
                <a:solidFill>
                  <a:schemeClr val="dk1"/>
                </a:solidFill>
                <a:latin typeface="Overpass Black"/>
                <a:ea typeface="Overpass Black"/>
                <a:cs typeface="Overpass Black"/>
                <a:sym typeface="Overpass Black"/>
              </a:defRPr>
            </a:lvl1pPr>
            <a:lvl2pPr lvl="1"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2pPr>
            <a:lvl3pPr lvl="2"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3pPr>
            <a:lvl4pPr lvl="3"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4pPr>
            <a:lvl5pPr lvl="4"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5pPr>
            <a:lvl6pPr lvl="5"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6pPr>
            <a:lvl7pPr lvl="6"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7pPr>
            <a:lvl8pPr lvl="7"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8pPr>
            <a:lvl9pPr lvl="8"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9pPr>
          </a:lstStyle>
          <a:p/>
        </p:txBody>
      </p:sp>
      <p:sp>
        <p:nvSpPr>
          <p:cNvPr id="62" name="Google Shape;62;g1433f628e36_0_288"/>
          <p:cNvSpPr txBox="1"/>
          <p:nvPr>
            <p:ph idx="1" type="body"/>
          </p:nvPr>
        </p:nvSpPr>
        <p:spPr>
          <a:xfrm>
            <a:off x="960000" y="2362733"/>
            <a:ext cx="10272000" cy="3729300"/>
          </a:xfrm>
          <a:prstGeom prst="rect">
            <a:avLst/>
          </a:prstGeom>
          <a:noFill/>
          <a:ln>
            <a:noFill/>
          </a:ln>
        </p:spPr>
        <p:txBody>
          <a:bodyPr anchorCtr="0" anchor="t" bIns="121900" lIns="121900" spcFirstLastPara="1" rIns="121900" wrap="square" tIns="121900">
            <a:noAutofit/>
          </a:bodyPr>
          <a:lstStyle>
            <a:lvl1pPr indent="-361950" lvl="0" marL="457200" rtl="0">
              <a:lnSpc>
                <a:spcPct val="115000"/>
              </a:lnSpc>
              <a:spcBef>
                <a:spcPts val="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1pPr>
            <a:lvl2pPr indent="-361950" lvl="1" marL="9144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2pPr>
            <a:lvl3pPr indent="-361950" lvl="2" marL="13716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3pPr>
            <a:lvl4pPr indent="-361950" lvl="3" marL="18288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4pPr>
            <a:lvl5pPr indent="-361950" lvl="4" marL="22860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5pPr>
            <a:lvl6pPr indent="-361950" lvl="5" marL="27432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6pPr>
            <a:lvl7pPr indent="-361950" lvl="6" marL="32004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7pPr>
            <a:lvl8pPr indent="-361950" lvl="7" marL="36576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8pPr>
            <a:lvl9pPr indent="-361950" lvl="8" marL="4114800" rtl="0">
              <a:lnSpc>
                <a:spcPct val="115000"/>
              </a:lnSpc>
              <a:spcBef>
                <a:spcPts val="2100"/>
              </a:spcBef>
              <a:spcAft>
                <a:spcPts val="210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EA4335"/>
          </p15:clr>
        </p15:guide>
        <p15:guide id="2" pos="3840">
          <p15:clr>
            <a:srgbClr val="EA4335"/>
          </p15:clr>
        </p15:guide>
        <p15:guide id="3" pos="605">
          <p15:clr>
            <a:srgbClr val="EA4335"/>
          </p15:clr>
        </p15:guide>
        <p15:guide id="4" pos="7075">
          <p15:clr>
            <a:srgbClr val="EA4335"/>
          </p15:clr>
        </p15:guide>
        <p15:guide id="5" orient="horz" pos="454">
          <p15:clr>
            <a:srgbClr val="EA4335"/>
          </p15:clr>
        </p15:guide>
        <p15:guide id="6" orient="horz" pos="386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2" name="Shape 362"/>
        <p:cNvGrpSpPr/>
        <p:nvPr/>
      </p:nvGrpSpPr>
      <p:grpSpPr>
        <a:xfrm>
          <a:off x="0" y="0"/>
          <a:ext cx="0" cy="0"/>
          <a:chOff x="0" y="0"/>
          <a:chExt cx="0" cy="0"/>
        </a:xfrm>
      </p:grpSpPr>
      <p:sp>
        <p:nvSpPr>
          <p:cNvPr id="363" name="Google Shape;363;g142567c3ff4_2_637"/>
          <p:cNvSpPr txBox="1"/>
          <p:nvPr>
            <p:ph type="title"/>
          </p:nvPr>
        </p:nvSpPr>
        <p:spPr>
          <a:xfrm>
            <a:off x="960000" y="720000"/>
            <a:ext cx="102720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4000"/>
              <a:buFont typeface="Overpass Black"/>
              <a:buNone/>
              <a:defRPr sz="4000">
                <a:solidFill>
                  <a:schemeClr val="dk1"/>
                </a:solidFill>
                <a:latin typeface="Overpass Black"/>
                <a:ea typeface="Overpass Black"/>
                <a:cs typeface="Overpass Black"/>
                <a:sym typeface="Overpass Black"/>
              </a:defRPr>
            </a:lvl1pPr>
            <a:lvl2pPr lvl="1"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2pPr>
            <a:lvl3pPr lvl="2"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3pPr>
            <a:lvl4pPr lvl="3"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4pPr>
            <a:lvl5pPr lvl="4"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5pPr>
            <a:lvl6pPr lvl="5"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6pPr>
            <a:lvl7pPr lvl="6"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7pPr>
            <a:lvl8pPr lvl="7"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8pPr>
            <a:lvl9pPr lvl="8" rtl="0">
              <a:spcBef>
                <a:spcPts val="0"/>
              </a:spcBef>
              <a:spcAft>
                <a:spcPts val="0"/>
              </a:spcAft>
              <a:buClr>
                <a:schemeClr val="dk1"/>
              </a:buClr>
              <a:buSzPts val="3700"/>
              <a:buFont typeface="Overpass Black"/>
              <a:buNone/>
              <a:defRPr sz="3700">
                <a:solidFill>
                  <a:schemeClr val="dk1"/>
                </a:solidFill>
                <a:latin typeface="Overpass Black"/>
                <a:ea typeface="Overpass Black"/>
                <a:cs typeface="Overpass Black"/>
                <a:sym typeface="Overpass Black"/>
              </a:defRPr>
            </a:lvl9pPr>
          </a:lstStyle>
          <a:p/>
        </p:txBody>
      </p:sp>
      <p:sp>
        <p:nvSpPr>
          <p:cNvPr id="364" name="Google Shape;364;g142567c3ff4_2_637"/>
          <p:cNvSpPr txBox="1"/>
          <p:nvPr>
            <p:ph idx="1" type="body"/>
          </p:nvPr>
        </p:nvSpPr>
        <p:spPr>
          <a:xfrm>
            <a:off x="960000" y="2362733"/>
            <a:ext cx="10272000" cy="3729300"/>
          </a:xfrm>
          <a:prstGeom prst="rect">
            <a:avLst/>
          </a:prstGeom>
          <a:noFill/>
          <a:ln>
            <a:noFill/>
          </a:ln>
        </p:spPr>
        <p:txBody>
          <a:bodyPr anchorCtr="0" anchor="t" bIns="121900" lIns="121900" spcFirstLastPara="1" rIns="121900" wrap="square" tIns="121900">
            <a:noAutofit/>
          </a:bodyPr>
          <a:lstStyle>
            <a:lvl1pPr indent="-361950" lvl="0" marL="457200" rtl="0">
              <a:lnSpc>
                <a:spcPct val="115000"/>
              </a:lnSpc>
              <a:spcBef>
                <a:spcPts val="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1pPr>
            <a:lvl2pPr indent="-361950" lvl="1" marL="9144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2pPr>
            <a:lvl3pPr indent="-361950" lvl="2" marL="13716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3pPr>
            <a:lvl4pPr indent="-361950" lvl="3" marL="18288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4pPr>
            <a:lvl5pPr indent="-361950" lvl="4" marL="22860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5pPr>
            <a:lvl6pPr indent="-361950" lvl="5" marL="27432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6pPr>
            <a:lvl7pPr indent="-361950" lvl="6" marL="32004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7pPr>
            <a:lvl8pPr indent="-361950" lvl="7" marL="3657600" rtl="0">
              <a:lnSpc>
                <a:spcPct val="115000"/>
              </a:lnSpc>
              <a:spcBef>
                <a:spcPts val="2100"/>
              </a:spcBef>
              <a:spcAft>
                <a:spcPts val="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8pPr>
            <a:lvl9pPr indent="-361950" lvl="8" marL="4114800" rtl="0">
              <a:lnSpc>
                <a:spcPct val="115000"/>
              </a:lnSpc>
              <a:spcBef>
                <a:spcPts val="2100"/>
              </a:spcBef>
              <a:spcAft>
                <a:spcPts val="2100"/>
              </a:spcAft>
              <a:buClr>
                <a:schemeClr val="dk2"/>
              </a:buClr>
              <a:buSzPts val="2100"/>
              <a:buFont typeface="Source Sans Pro"/>
              <a:buChar char="■"/>
              <a:defRPr sz="2100">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EA4335"/>
          </p15:clr>
        </p15:guide>
        <p15:guide id="2" pos="3840">
          <p15:clr>
            <a:srgbClr val="EA4335"/>
          </p15:clr>
        </p15:guide>
        <p15:guide id="3" pos="605">
          <p15:clr>
            <a:srgbClr val="EA4335"/>
          </p15:clr>
        </p15:guide>
        <p15:guide id="4" pos="7075">
          <p15:clr>
            <a:srgbClr val="EA4335"/>
          </p15:clr>
        </p15:guide>
        <p15:guide id="5" orient="horz" pos="454">
          <p15:clr>
            <a:srgbClr val="EA4335"/>
          </p15:clr>
        </p15:guide>
        <p15:guide id="6" orient="horz" pos="386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13ef9bf7b38_0_824"/>
          <p:cNvSpPr txBox="1"/>
          <p:nvPr>
            <p:ph type="ctrTitle"/>
          </p:nvPr>
        </p:nvSpPr>
        <p:spPr>
          <a:xfrm>
            <a:off x="774667" y="1118667"/>
            <a:ext cx="6401100" cy="22080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5900"/>
              <a:t>Churn Prediction</a:t>
            </a:r>
            <a:endParaRPr sz="7200"/>
          </a:p>
          <a:p>
            <a:pPr indent="0" lvl="0" marL="0" rtl="0" algn="l">
              <a:spcBef>
                <a:spcPts val="0"/>
              </a:spcBef>
              <a:spcAft>
                <a:spcPts val="0"/>
              </a:spcAft>
              <a:buNone/>
            </a:pPr>
            <a:r>
              <a:rPr lang="en-US" sz="5200">
                <a:solidFill>
                  <a:schemeClr val="accent1"/>
                </a:solidFill>
                <a:latin typeface="Overpass SemiBold"/>
                <a:ea typeface="Overpass SemiBold"/>
                <a:cs typeface="Overpass SemiBold"/>
                <a:sym typeface="Overpass SemiBold"/>
              </a:rPr>
              <a:t>BANANACONDA</a:t>
            </a:r>
            <a:endParaRPr sz="5200">
              <a:solidFill>
                <a:schemeClr val="accent1"/>
              </a:solidFill>
              <a:latin typeface="Overpass SemiBold"/>
              <a:ea typeface="Overpass SemiBold"/>
              <a:cs typeface="Overpass SemiBold"/>
              <a:sym typeface="Overpass SemiBold"/>
            </a:endParaRPr>
          </a:p>
        </p:txBody>
      </p:sp>
      <p:sp>
        <p:nvSpPr>
          <p:cNvPr id="669" name="Google Shape;669;g13ef9bf7b38_0_824"/>
          <p:cNvSpPr txBox="1"/>
          <p:nvPr>
            <p:ph idx="1" type="subTitle"/>
          </p:nvPr>
        </p:nvSpPr>
        <p:spPr>
          <a:xfrm>
            <a:off x="960000" y="4773350"/>
            <a:ext cx="3812700" cy="1237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Final Project</a:t>
            </a:r>
            <a:endParaRPr/>
          </a:p>
        </p:txBody>
      </p:sp>
      <p:grpSp>
        <p:nvGrpSpPr>
          <p:cNvPr id="670" name="Google Shape;670;g13ef9bf7b38_0_824"/>
          <p:cNvGrpSpPr/>
          <p:nvPr/>
        </p:nvGrpSpPr>
        <p:grpSpPr>
          <a:xfrm>
            <a:off x="6162278" y="859305"/>
            <a:ext cx="5632819" cy="5366510"/>
            <a:chOff x="1938100" y="1191125"/>
            <a:chExt cx="3459325" cy="3295775"/>
          </a:xfrm>
        </p:grpSpPr>
        <p:sp>
          <p:nvSpPr>
            <p:cNvPr id="671" name="Google Shape;671;g13ef9bf7b38_0_824"/>
            <p:cNvSpPr/>
            <p:nvPr/>
          </p:nvSpPr>
          <p:spPr>
            <a:xfrm>
              <a:off x="2102275" y="1365300"/>
              <a:ext cx="3295150" cy="225757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g13ef9bf7b38_0_824"/>
            <p:cNvSpPr/>
            <p:nvPr/>
          </p:nvSpPr>
          <p:spPr>
            <a:xfrm>
              <a:off x="1938100" y="2560175"/>
              <a:ext cx="3390400" cy="1926725"/>
            </a:xfrm>
            <a:custGeom>
              <a:rect b="b" l="l" r="r" t="t"/>
              <a:pathLst>
                <a:path extrusionOk="0" h="77069" w="135616">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3" name="Google Shape;673;g13ef9bf7b38_0_824"/>
            <p:cNvSpPr/>
            <p:nvPr/>
          </p:nvSpPr>
          <p:spPr>
            <a:xfrm>
              <a:off x="4251400" y="3439250"/>
              <a:ext cx="216825" cy="127225"/>
            </a:xfrm>
            <a:custGeom>
              <a:rect b="b" l="l" r="r" t="t"/>
              <a:pathLst>
                <a:path extrusionOk="0" h="5089" w="8673">
                  <a:moveTo>
                    <a:pt x="8422" y="1229"/>
                  </a:moveTo>
                  <a:cubicBezTo>
                    <a:pt x="8046" y="878"/>
                    <a:pt x="6993" y="1179"/>
                    <a:pt x="4913" y="577"/>
                  </a:cubicBezTo>
                  <a:cubicBezTo>
                    <a:pt x="2858" y="1"/>
                    <a:pt x="703" y="402"/>
                    <a:pt x="352" y="903"/>
                  </a:cubicBezTo>
                  <a:cubicBezTo>
                    <a:pt x="1" y="1404"/>
                    <a:pt x="2657" y="3359"/>
                    <a:pt x="3660" y="3535"/>
                  </a:cubicBezTo>
                  <a:cubicBezTo>
                    <a:pt x="4662" y="3710"/>
                    <a:pt x="5264" y="5089"/>
                    <a:pt x="6617" y="5063"/>
                  </a:cubicBezTo>
                  <a:cubicBezTo>
                    <a:pt x="7971" y="5063"/>
                    <a:pt x="8672" y="3986"/>
                    <a:pt x="8672" y="3986"/>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4" name="Google Shape;674;g13ef9bf7b38_0_824"/>
            <p:cNvSpPr/>
            <p:nvPr/>
          </p:nvSpPr>
          <p:spPr>
            <a:xfrm>
              <a:off x="2911175" y="3953675"/>
              <a:ext cx="278225" cy="119700"/>
            </a:xfrm>
            <a:custGeom>
              <a:rect b="b" l="l" r="r" t="t"/>
              <a:pathLst>
                <a:path extrusionOk="0" h="4788" w="11129">
                  <a:moveTo>
                    <a:pt x="3384" y="0"/>
                  </a:moveTo>
                  <a:cubicBezTo>
                    <a:pt x="3384" y="0"/>
                    <a:pt x="7444" y="928"/>
                    <a:pt x="8722" y="953"/>
                  </a:cubicBezTo>
                  <a:cubicBezTo>
                    <a:pt x="10026" y="978"/>
                    <a:pt x="11128" y="1905"/>
                    <a:pt x="10326" y="2782"/>
                  </a:cubicBezTo>
                  <a:cubicBezTo>
                    <a:pt x="9524" y="3660"/>
                    <a:pt x="8021" y="4361"/>
                    <a:pt x="6191" y="4487"/>
                  </a:cubicBezTo>
                  <a:cubicBezTo>
                    <a:pt x="4361" y="4612"/>
                    <a:pt x="1805" y="4787"/>
                    <a:pt x="752" y="4637"/>
                  </a:cubicBezTo>
                  <a:cubicBezTo>
                    <a:pt x="76" y="3434"/>
                    <a:pt x="0" y="953"/>
                    <a:pt x="0" y="953"/>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5" name="Google Shape;675;g13ef9bf7b38_0_824"/>
            <p:cNvSpPr/>
            <p:nvPr/>
          </p:nvSpPr>
          <p:spPr>
            <a:xfrm>
              <a:off x="3995775" y="3594025"/>
              <a:ext cx="278200" cy="119700"/>
            </a:xfrm>
            <a:custGeom>
              <a:rect b="b" l="l" r="r" t="t"/>
              <a:pathLst>
                <a:path extrusionOk="0" h="4788" w="11128">
                  <a:moveTo>
                    <a:pt x="7745" y="0"/>
                  </a:moveTo>
                  <a:cubicBezTo>
                    <a:pt x="7745" y="0"/>
                    <a:pt x="3709" y="928"/>
                    <a:pt x="2406" y="953"/>
                  </a:cubicBezTo>
                  <a:cubicBezTo>
                    <a:pt x="1103" y="978"/>
                    <a:pt x="0" y="1880"/>
                    <a:pt x="827" y="2757"/>
                  </a:cubicBezTo>
                  <a:cubicBezTo>
                    <a:pt x="1629" y="3659"/>
                    <a:pt x="3133" y="4361"/>
                    <a:pt x="4937" y="4487"/>
                  </a:cubicBezTo>
                  <a:cubicBezTo>
                    <a:pt x="6767" y="4587"/>
                    <a:pt x="9349" y="4787"/>
                    <a:pt x="10401" y="4637"/>
                  </a:cubicBezTo>
                  <a:cubicBezTo>
                    <a:pt x="11078" y="3434"/>
                    <a:pt x="11128" y="953"/>
                    <a:pt x="11128" y="953"/>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6" name="Google Shape;676;g13ef9bf7b38_0_824"/>
            <p:cNvSpPr/>
            <p:nvPr/>
          </p:nvSpPr>
          <p:spPr>
            <a:xfrm>
              <a:off x="2710050" y="3847775"/>
              <a:ext cx="216800" cy="127225"/>
            </a:xfrm>
            <a:custGeom>
              <a:rect b="b" l="l" r="r" t="t"/>
              <a:pathLst>
                <a:path extrusionOk="0" h="5089" w="8672">
                  <a:moveTo>
                    <a:pt x="251" y="1229"/>
                  </a:moveTo>
                  <a:cubicBezTo>
                    <a:pt x="627" y="878"/>
                    <a:pt x="1679" y="1179"/>
                    <a:pt x="3735" y="602"/>
                  </a:cubicBezTo>
                  <a:cubicBezTo>
                    <a:pt x="5815" y="1"/>
                    <a:pt x="7945" y="402"/>
                    <a:pt x="8321" y="903"/>
                  </a:cubicBezTo>
                  <a:cubicBezTo>
                    <a:pt x="8672" y="1429"/>
                    <a:pt x="6015" y="3359"/>
                    <a:pt x="5013" y="3535"/>
                  </a:cubicBezTo>
                  <a:cubicBezTo>
                    <a:pt x="3985" y="3735"/>
                    <a:pt x="3409" y="5088"/>
                    <a:pt x="2055" y="5088"/>
                  </a:cubicBezTo>
                  <a:cubicBezTo>
                    <a:pt x="677" y="5088"/>
                    <a:pt x="0" y="4011"/>
                    <a:pt x="0" y="4011"/>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7" name="Google Shape;677;g13ef9bf7b38_0_824"/>
            <p:cNvSpPr/>
            <p:nvPr/>
          </p:nvSpPr>
          <p:spPr>
            <a:xfrm>
              <a:off x="2216925" y="3875975"/>
              <a:ext cx="480625" cy="278225"/>
            </a:xfrm>
            <a:custGeom>
              <a:rect b="b" l="l" r="r" t="t"/>
              <a:pathLst>
                <a:path extrusionOk="0" h="11129" w="19225">
                  <a:moveTo>
                    <a:pt x="19224" y="7720"/>
                  </a:moveTo>
                  <a:cubicBezTo>
                    <a:pt x="19224" y="7820"/>
                    <a:pt x="19174" y="7945"/>
                    <a:pt x="19074" y="8046"/>
                  </a:cubicBezTo>
                  <a:cubicBezTo>
                    <a:pt x="18948" y="8196"/>
                    <a:pt x="18748" y="8296"/>
                    <a:pt x="18497" y="8372"/>
                  </a:cubicBezTo>
                  <a:cubicBezTo>
                    <a:pt x="18171" y="8472"/>
                    <a:pt x="17770" y="8497"/>
                    <a:pt x="17394" y="8397"/>
                  </a:cubicBezTo>
                  <a:lnTo>
                    <a:pt x="12808" y="7169"/>
                  </a:lnTo>
                  <a:cubicBezTo>
                    <a:pt x="12056" y="6968"/>
                    <a:pt x="11179" y="7244"/>
                    <a:pt x="11028" y="7720"/>
                  </a:cubicBezTo>
                  <a:lnTo>
                    <a:pt x="10026" y="10527"/>
                  </a:lnTo>
                  <a:cubicBezTo>
                    <a:pt x="9901" y="10878"/>
                    <a:pt x="9374" y="11128"/>
                    <a:pt x="8773" y="11128"/>
                  </a:cubicBezTo>
                  <a:cubicBezTo>
                    <a:pt x="8698" y="11128"/>
                    <a:pt x="8622" y="11128"/>
                    <a:pt x="8572" y="11128"/>
                  </a:cubicBezTo>
                  <a:cubicBezTo>
                    <a:pt x="8171" y="11078"/>
                    <a:pt x="7820" y="10953"/>
                    <a:pt x="7645" y="10753"/>
                  </a:cubicBezTo>
                  <a:cubicBezTo>
                    <a:pt x="7545" y="10652"/>
                    <a:pt x="7495" y="10552"/>
                    <a:pt x="7470" y="10452"/>
                  </a:cubicBezTo>
                  <a:lnTo>
                    <a:pt x="7470" y="10427"/>
                  </a:lnTo>
                  <a:cubicBezTo>
                    <a:pt x="7470" y="10377"/>
                    <a:pt x="7470" y="10352"/>
                    <a:pt x="7470" y="10301"/>
                  </a:cubicBezTo>
                  <a:lnTo>
                    <a:pt x="7846" y="8296"/>
                  </a:lnTo>
                  <a:lnTo>
                    <a:pt x="8021" y="7419"/>
                  </a:lnTo>
                  <a:cubicBezTo>
                    <a:pt x="8121" y="6943"/>
                    <a:pt x="7419" y="6542"/>
                    <a:pt x="6592" y="6592"/>
                  </a:cubicBezTo>
                  <a:lnTo>
                    <a:pt x="1555" y="6918"/>
                  </a:lnTo>
                  <a:cubicBezTo>
                    <a:pt x="1505" y="6918"/>
                    <a:pt x="1454" y="6918"/>
                    <a:pt x="1404" y="6918"/>
                  </a:cubicBezTo>
                  <a:cubicBezTo>
                    <a:pt x="1179" y="6918"/>
                    <a:pt x="978" y="6893"/>
                    <a:pt x="803" y="6818"/>
                  </a:cubicBezTo>
                  <a:cubicBezTo>
                    <a:pt x="452" y="6717"/>
                    <a:pt x="176" y="6517"/>
                    <a:pt x="126" y="6291"/>
                  </a:cubicBezTo>
                  <a:cubicBezTo>
                    <a:pt x="1" y="5890"/>
                    <a:pt x="452" y="5514"/>
                    <a:pt x="1129" y="5439"/>
                  </a:cubicBezTo>
                  <a:lnTo>
                    <a:pt x="6066" y="4863"/>
                  </a:lnTo>
                  <a:cubicBezTo>
                    <a:pt x="6292" y="4838"/>
                    <a:pt x="6467" y="4788"/>
                    <a:pt x="6617" y="4712"/>
                  </a:cubicBezTo>
                  <a:cubicBezTo>
                    <a:pt x="7069" y="4487"/>
                    <a:pt x="7244" y="4136"/>
                    <a:pt x="6993" y="3810"/>
                  </a:cubicBezTo>
                  <a:lnTo>
                    <a:pt x="5239" y="1605"/>
                  </a:lnTo>
                  <a:lnTo>
                    <a:pt x="4888" y="1153"/>
                  </a:lnTo>
                  <a:cubicBezTo>
                    <a:pt x="4813" y="1078"/>
                    <a:pt x="4788" y="1003"/>
                    <a:pt x="4763" y="903"/>
                  </a:cubicBezTo>
                  <a:cubicBezTo>
                    <a:pt x="4763" y="903"/>
                    <a:pt x="4763" y="878"/>
                    <a:pt x="4763" y="853"/>
                  </a:cubicBezTo>
                  <a:cubicBezTo>
                    <a:pt x="4763" y="577"/>
                    <a:pt x="5013" y="326"/>
                    <a:pt x="5465" y="201"/>
                  </a:cubicBezTo>
                  <a:cubicBezTo>
                    <a:pt x="6091" y="1"/>
                    <a:pt x="6843" y="151"/>
                    <a:pt x="7194" y="502"/>
                  </a:cubicBezTo>
                  <a:lnTo>
                    <a:pt x="9675" y="3033"/>
                  </a:lnTo>
                  <a:cubicBezTo>
                    <a:pt x="10101" y="3434"/>
                    <a:pt x="11079" y="3534"/>
                    <a:pt x="11680" y="3209"/>
                  </a:cubicBezTo>
                  <a:lnTo>
                    <a:pt x="15389" y="1254"/>
                  </a:lnTo>
                  <a:cubicBezTo>
                    <a:pt x="15640" y="1128"/>
                    <a:pt x="15941" y="1053"/>
                    <a:pt x="16267" y="1053"/>
                  </a:cubicBezTo>
                  <a:cubicBezTo>
                    <a:pt x="16592" y="1053"/>
                    <a:pt x="16918" y="1128"/>
                    <a:pt x="17194" y="1279"/>
                  </a:cubicBezTo>
                  <a:cubicBezTo>
                    <a:pt x="17445" y="1429"/>
                    <a:pt x="17595" y="1655"/>
                    <a:pt x="17570" y="1855"/>
                  </a:cubicBezTo>
                  <a:cubicBezTo>
                    <a:pt x="17545" y="2006"/>
                    <a:pt x="17445" y="2181"/>
                    <a:pt x="17219" y="2306"/>
                  </a:cubicBezTo>
                  <a:lnTo>
                    <a:pt x="16943" y="2507"/>
                  </a:lnTo>
                  <a:lnTo>
                    <a:pt x="13836" y="4462"/>
                  </a:lnTo>
                  <a:cubicBezTo>
                    <a:pt x="13284" y="4813"/>
                    <a:pt x="13435" y="5364"/>
                    <a:pt x="14136" y="5590"/>
                  </a:cubicBezTo>
                  <a:cubicBezTo>
                    <a:pt x="14136" y="5615"/>
                    <a:pt x="14161" y="5615"/>
                    <a:pt x="14161" y="5615"/>
                  </a:cubicBezTo>
                  <a:lnTo>
                    <a:pt x="18547" y="7068"/>
                  </a:lnTo>
                  <a:cubicBezTo>
                    <a:pt x="18973" y="7194"/>
                    <a:pt x="19224" y="7444"/>
                    <a:pt x="19224" y="7720"/>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8" name="Google Shape;678;g13ef9bf7b38_0_824"/>
            <p:cNvSpPr/>
            <p:nvPr/>
          </p:nvSpPr>
          <p:spPr>
            <a:xfrm>
              <a:off x="2335975" y="3898525"/>
              <a:ext cx="62050" cy="95275"/>
            </a:xfrm>
            <a:custGeom>
              <a:rect b="b" l="l" r="r" t="t"/>
              <a:pathLst>
                <a:path extrusionOk="0" h="3811" w="2482">
                  <a:moveTo>
                    <a:pt x="1855" y="3810"/>
                  </a:moveTo>
                  <a:lnTo>
                    <a:pt x="126" y="1605"/>
                  </a:lnTo>
                  <a:cubicBezTo>
                    <a:pt x="51" y="1505"/>
                    <a:pt x="1" y="1429"/>
                    <a:pt x="1" y="1329"/>
                  </a:cubicBezTo>
                  <a:lnTo>
                    <a:pt x="1" y="1"/>
                  </a:lnTo>
                  <a:cubicBezTo>
                    <a:pt x="26" y="101"/>
                    <a:pt x="51" y="176"/>
                    <a:pt x="126" y="251"/>
                  </a:cubicBezTo>
                  <a:lnTo>
                    <a:pt x="477" y="703"/>
                  </a:lnTo>
                  <a:lnTo>
                    <a:pt x="2231" y="2908"/>
                  </a:lnTo>
                  <a:cubicBezTo>
                    <a:pt x="2482" y="3234"/>
                    <a:pt x="2307" y="3585"/>
                    <a:pt x="1855" y="3810"/>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9" name="Google Shape;679;g13ef9bf7b38_0_824"/>
            <p:cNvSpPr/>
            <p:nvPr/>
          </p:nvSpPr>
          <p:spPr>
            <a:xfrm>
              <a:off x="2599150" y="3993150"/>
              <a:ext cx="25" cy="2525"/>
            </a:xfrm>
            <a:custGeom>
              <a:rect b="b" l="l" r="r" t="t"/>
              <a:pathLst>
                <a:path extrusionOk="0" h="101" w="1">
                  <a:moveTo>
                    <a:pt x="0" y="101"/>
                  </a:moveTo>
                  <a:cubicBezTo>
                    <a:pt x="0" y="101"/>
                    <a:pt x="0" y="76"/>
                    <a:pt x="0" y="50"/>
                  </a:cubicBezTo>
                  <a:cubicBezTo>
                    <a:pt x="0" y="25"/>
                    <a:pt x="0" y="0"/>
                    <a:pt x="0" y="0"/>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0" name="Google Shape;680;g13ef9bf7b38_0_824"/>
            <p:cNvSpPr/>
            <p:nvPr/>
          </p:nvSpPr>
          <p:spPr>
            <a:xfrm>
              <a:off x="2219450" y="4033250"/>
              <a:ext cx="200525" cy="50150"/>
            </a:xfrm>
            <a:custGeom>
              <a:rect b="b" l="l" r="r" t="t"/>
              <a:pathLst>
                <a:path extrusionOk="0" h="2006" w="8021">
                  <a:moveTo>
                    <a:pt x="7920" y="1128"/>
                  </a:moveTo>
                  <a:lnTo>
                    <a:pt x="7745" y="2005"/>
                  </a:lnTo>
                  <a:cubicBezTo>
                    <a:pt x="7494" y="1755"/>
                    <a:pt x="7018" y="1604"/>
                    <a:pt x="6491" y="1629"/>
                  </a:cubicBezTo>
                  <a:lnTo>
                    <a:pt x="1454" y="1955"/>
                  </a:lnTo>
                  <a:cubicBezTo>
                    <a:pt x="1404" y="1955"/>
                    <a:pt x="1353" y="1955"/>
                    <a:pt x="1303" y="1955"/>
                  </a:cubicBezTo>
                  <a:cubicBezTo>
                    <a:pt x="677" y="1955"/>
                    <a:pt x="125" y="1680"/>
                    <a:pt x="0" y="1329"/>
                  </a:cubicBezTo>
                  <a:lnTo>
                    <a:pt x="0" y="0"/>
                  </a:lnTo>
                  <a:cubicBezTo>
                    <a:pt x="75" y="226"/>
                    <a:pt x="351" y="426"/>
                    <a:pt x="702" y="527"/>
                  </a:cubicBezTo>
                  <a:cubicBezTo>
                    <a:pt x="877" y="602"/>
                    <a:pt x="1078" y="627"/>
                    <a:pt x="1303" y="627"/>
                  </a:cubicBezTo>
                  <a:cubicBezTo>
                    <a:pt x="1353" y="627"/>
                    <a:pt x="1404" y="627"/>
                    <a:pt x="1454" y="627"/>
                  </a:cubicBezTo>
                  <a:lnTo>
                    <a:pt x="6491" y="301"/>
                  </a:lnTo>
                  <a:cubicBezTo>
                    <a:pt x="7318" y="251"/>
                    <a:pt x="8020" y="652"/>
                    <a:pt x="7920" y="1128"/>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1" name="Google Shape;681;g13ef9bf7b38_0_824"/>
            <p:cNvSpPr/>
            <p:nvPr/>
          </p:nvSpPr>
          <p:spPr>
            <a:xfrm>
              <a:off x="2482600" y="4124100"/>
              <a:ext cx="650" cy="6300"/>
            </a:xfrm>
            <a:custGeom>
              <a:rect b="b" l="l" r="r" t="t"/>
              <a:pathLst>
                <a:path extrusionOk="0" h="252" w="26">
                  <a:moveTo>
                    <a:pt x="26" y="0"/>
                  </a:moveTo>
                  <a:lnTo>
                    <a:pt x="26" y="251"/>
                  </a:lnTo>
                  <a:cubicBezTo>
                    <a:pt x="0" y="176"/>
                    <a:pt x="0" y="76"/>
                    <a:pt x="26" y="0"/>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2" name="Google Shape;682;g13ef9bf7b38_0_824"/>
            <p:cNvSpPr/>
            <p:nvPr/>
          </p:nvSpPr>
          <p:spPr>
            <a:xfrm>
              <a:off x="2403650" y="4050175"/>
              <a:ext cx="293900" cy="137225"/>
            </a:xfrm>
            <a:custGeom>
              <a:rect b="b" l="l" r="r" t="t"/>
              <a:pathLst>
                <a:path extrusionOk="0" h="5489" w="11756">
                  <a:moveTo>
                    <a:pt x="11755" y="752"/>
                  </a:moveTo>
                  <a:lnTo>
                    <a:pt x="11755" y="2080"/>
                  </a:lnTo>
                  <a:cubicBezTo>
                    <a:pt x="11755" y="2206"/>
                    <a:pt x="11705" y="2306"/>
                    <a:pt x="11605" y="2406"/>
                  </a:cubicBezTo>
                  <a:cubicBezTo>
                    <a:pt x="11304" y="2757"/>
                    <a:pt x="10552" y="2907"/>
                    <a:pt x="9925" y="2757"/>
                  </a:cubicBezTo>
                  <a:lnTo>
                    <a:pt x="5339" y="1554"/>
                  </a:lnTo>
                  <a:cubicBezTo>
                    <a:pt x="4587" y="1353"/>
                    <a:pt x="3710" y="1604"/>
                    <a:pt x="3559" y="2080"/>
                  </a:cubicBezTo>
                  <a:lnTo>
                    <a:pt x="2557" y="4887"/>
                  </a:lnTo>
                  <a:cubicBezTo>
                    <a:pt x="2432" y="5238"/>
                    <a:pt x="1905" y="5489"/>
                    <a:pt x="1304" y="5489"/>
                  </a:cubicBezTo>
                  <a:cubicBezTo>
                    <a:pt x="1229" y="5489"/>
                    <a:pt x="1153" y="5489"/>
                    <a:pt x="1103" y="5489"/>
                  </a:cubicBezTo>
                  <a:cubicBezTo>
                    <a:pt x="502" y="5414"/>
                    <a:pt x="51" y="5138"/>
                    <a:pt x="1" y="4812"/>
                  </a:cubicBezTo>
                  <a:lnTo>
                    <a:pt x="1" y="4662"/>
                  </a:lnTo>
                  <a:lnTo>
                    <a:pt x="1" y="3484"/>
                  </a:lnTo>
                  <a:cubicBezTo>
                    <a:pt x="26" y="3584"/>
                    <a:pt x="76" y="3684"/>
                    <a:pt x="176" y="3785"/>
                  </a:cubicBezTo>
                  <a:cubicBezTo>
                    <a:pt x="351" y="3985"/>
                    <a:pt x="702" y="4110"/>
                    <a:pt x="1103" y="4160"/>
                  </a:cubicBezTo>
                  <a:cubicBezTo>
                    <a:pt x="1153" y="4160"/>
                    <a:pt x="1229" y="4160"/>
                    <a:pt x="1304" y="4160"/>
                  </a:cubicBezTo>
                  <a:cubicBezTo>
                    <a:pt x="1905" y="4160"/>
                    <a:pt x="2432" y="3910"/>
                    <a:pt x="2557" y="3559"/>
                  </a:cubicBezTo>
                  <a:lnTo>
                    <a:pt x="3559" y="752"/>
                  </a:lnTo>
                  <a:cubicBezTo>
                    <a:pt x="3710" y="276"/>
                    <a:pt x="4587" y="0"/>
                    <a:pt x="5339" y="201"/>
                  </a:cubicBezTo>
                  <a:lnTo>
                    <a:pt x="9925" y="1429"/>
                  </a:lnTo>
                  <a:cubicBezTo>
                    <a:pt x="10301" y="1529"/>
                    <a:pt x="10702" y="1504"/>
                    <a:pt x="11028" y="1404"/>
                  </a:cubicBezTo>
                  <a:cubicBezTo>
                    <a:pt x="11279" y="1328"/>
                    <a:pt x="11479" y="1228"/>
                    <a:pt x="11605" y="1078"/>
                  </a:cubicBezTo>
                  <a:cubicBezTo>
                    <a:pt x="11705" y="977"/>
                    <a:pt x="11755" y="852"/>
                    <a:pt x="11755" y="752"/>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3" name="Google Shape;683;g13ef9bf7b38_0_824"/>
            <p:cNvSpPr/>
            <p:nvPr/>
          </p:nvSpPr>
          <p:spPr>
            <a:xfrm>
              <a:off x="2549025" y="3922350"/>
              <a:ext cx="107150" cy="93375"/>
            </a:xfrm>
            <a:custGeom>
              <a:rect b="b" l="l" r="r" t="t"/>
              <a:pathLst>
                <a:path extrusionOk="0" h="3735" w="4286">
                  <a:moveTo>
                    <a:pt x="4286" y="0"/>
                  </a:moveTo>
                  <a:lnTo>
                    <a:pt x="4286" y="1278"/>
                  </a:lnTo>
                  <a:cubicBezTo>
                    <a:pt x="4286" y="1454"/>
                    <a:pt x="4186" y="1654"/>
                    <a:pt x="3935" y="1805"/>
                  </a:cubicBezTo>
                  <a:lnTo>
                    <a:pt x="852" y="3735"/>
                  </a:lnTo>
                  <a:cubicBezTo>
                    <a:pt x="151" y="3509"/>
                    <a:pt x="0" y="2958"/>
                    <a:pt x="552" y="2607"/>
                  </a:cubicBezTo>
                  <a:lnTo>
                    <a:pt x="3659" y="652"/>
                  </a:lnTo>
                  <a:lnTo>
                    <a:pt x="3935" y="451"/>
                  </a:lnTo>
                  <a:cubicBezTo>
                    <a:pt x="4161" y="326"/>
                    <a:pt x="4261" y="151"/>
                    <a:pt x="4286" y="0"/>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4" name="Google Shape;684;g13ef9bf7b38_0_824"/>
            <p:cNvSpPr/>
            <p:nvPr/>
          </p:nvSpPr>
          <p:spPr>
            <a:xfrm>
              <a:off x="2636725" y="4098400"/>
              <a:ext cx="59550" cy="59550"/>
            </a:xfrm>
            <a:custGeom>
              <a:rect b="b" l="l" r="r" t="t"/>
              <a:pathLst>
                <a:path extrusionOk="0" h="2382" w="2382">
                  <a:moveTo>
                    <a:pt x="2332" y="1254"/>
                  </a:moveTo>
                  <a:cubicBezTo>
                    <a:pt x="2307" y="1906"/>
                    <a:pt x="1755" y="2382"/>
                    <a:pt x="1104" y="2332"/>
                  </a:cubicBezTo>
                  <a:cubicBezTo>
                    <a:pt x="477" y="2282"/>
                    <a:pt x="1" y="1730"/>
                    <a:pt x="26" y="1104"/>
                  </a:cubicBezTo>
                  <a:cubicBezTo>
                    <a:pt x="76" y="477"/>
                    <a:pt x="627" y="1"/>
                    <a:pt x="1254" y="51"/>
                  </a:cubicBezTo>
                  <a:cubicBezTo>
                    <a:pt x="1906" y="76"/>
                    <a:pt x="2382" y="627"/>
                    <a:pt x="2332" y="1254"/>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5" name="Google Shape;685;g13ef9bf7b38_0_824"/>
            <p:cNvSpPr/>
            <p:nvPr/>
          </p:nvSpPr>
          <p:spPr>
            <a:xfrm>
              <a:off x="2406775" y="4169850"/>
              <a:ext cx="59550" cy="59525"/>
            </a:xfrm>
            <a:custGeom>
              <a:rect b="b" l="l" r="r" t="t"/>
              <a:pathLst>
                <a:path extrusionOk="0" h="2381" w="2382">
                  <a:moveTo>
                    <a:pt x="2332" y="1278"/>
                  </a:moveTo>
                  <a:cubicBezTo>
                    <a:pt x="2307" y="1905"/>
                    <a:pt x="1755" y="2381"/>
                    <a:pt x="1104" y="2331"/>
                  </a:cubicBezTo>
                  <a:cubicBezTo>
                    <a:pt x="477" y="2281"/>
                    <a:pt x="1" y="1754"/>
                    <a:pt x="26" y="1103"/>
                  </a:cubicBezTo>
                  <a:cubicBezTo>
                    <a:pt x="76" y="476"/>
                    <a:pt x="627" y="0"/>
                    <a:pt x="1254" y="50"/>
                  </a:cubicBezTo>
                  <a:cubicBezTo>
                    <a:pt x="1906" y="100"/>
                    <a:pt x="2382" y="627"/>
                    <a:pt x="2332" y="1278"/>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 name="Google Shape;686;g13ef9bf7b38_0_824"/>
            <p:cNvSpPr/>
            <p:nvPr/>
          </p:nvSpPr>
          <p:spPr>
            <a:xfrm>
              <a:off x="2218175" y="4065825"/>
              <a:ext cx="60200" cy="59550"/>
            </a:xfrm>
            <a:custGeom>
              <a:rect b="b" l="l" r="r" t="t"/>
              <a:pathLst>
                <a:path extrusionOk="0" h="2382" w="2408">
                  <a:moveTo>
                    <a:pt x="2357" y="1279"/>
                  </a:moveTo>
                  <a:cubicBezTo>
                    <a:pt x="2307" y="1905"/>
                    <a:pt x="1755" y="2382"/>
                    <a:pt x="1129" y="2331"/>
                  </a:cubicBezTo>
                  <a:cubicBezTo>
                    <a:pt x="477" y="2306"/>
                    <a:pt x="1" y="1755"/>
                    <a:pt x="51" y="1128"/>
                  </a:cubicBezTo>
                  <a:cubicBezTo>
                    <a:pt x="101" y="477"/>
                    <a:pt x="653" y="1"/>
                    <a:pt x="1279" y="51"/>
                  </a:cubicBezTo>
                  <a:cubicBezTo>
                    <a:pt x="1906" y="101"/>
                    <a:pt x="2407" y="652"/>
                    <a:pt x="2357" y="1279"/>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7" name="Google Shape;687;g13ef9bf7b38_0_824"/>
            <p:cNvSpPr/>
            <p:nvPr/>
          </p:nvSpPr>
          <p:spPr>
            <a:xfrm>
              <a:off x="2324075" y="3945525"/>
              <a:ext cx="59550" cy="58925"/>
            </a:xfrm>
            <a:custGeom>
              <a:rect b="b" l="l" r="r" t="t"/>
              <a:pathLst>
                <a:path extrusionOk="0" h="2357" w="2382">
                  <a:moveTo>
                    <a:pt x="2331" y="1254"/>
                  </a:moveTo>
                  <a:cubicBezTo>
                    <a:pt x="2306" y="1880"/>
                    <a:pt x="1755" y="2356"/>
                    <a:pt x="1103" y="2306"/>
                  </a:cubicBezTo>
                  <a:cubicBezTo>
                    <a:pt x="477" y="2281"/>
                    <a:pt x="1" y="1730"/>
                    <a:pt x="26" y="1103"/>
                  </a:cubicBezTo>
                  <a:cubicBezTo>
                    <a:pt x="76" y="477"/>
                    <a:pt x="627" y="1"/>
                    <a:pt x="1254" y="26"/>
                  </a:cubicBezTo>
                  <a:cubicBezTo>
                    <a:pt x="1905" y="76"/>
                    <a:pt x="2382" y="627"/>
                    <a:pt x="2331" y="1254"/>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8" name="Google Shape;688;g13ef9bf7b38_0_824"/>
            <p:cNvSpPr/>
            <p:nvPr/>
          </p:nvSpPr>
          <p:spPr>
            <a:xfrm>
              <a:off x="2607275" y="3958050"/>
              <a:ext cx="60175" cy="59550"/>
            </a:xfrm>
            <a:custGeom>
              <a:rect b="b" l="l" r="r" t="t"/>
              <a:pathLst>
                <a:path extrusionOk="0" h="2382" w="2407">
                  <a:moveTo>
                    <a:pt x="2357" y="1254"/>
                  </a:moveTo>
                  <a:cubicBezTo>
                    <a:pt x="2307" y="1906"/>
                    <a:pt x="1755" y="2382"/>
                    <a:pt x="1129" y="2332"/>
                  </a:cubicBezTo>
                  <a:cubicBezTo>
                    <a:pt x="502" y="2282"/>
                    <a:pt x="1" y="1730"/>
                    <a:pt x="51" y="1104"/>
                  </a:cubicBezTo>
                  <a:cubicBezTo>
                    <a:pt x="101" y="477"/>
                    <a:pt x="653" y="1"/>
                    <a:pt x="1279" y="51"/>
                  </a:cubicBezTo>
                  <a:cubicBezTo>
                    <a:pt x="1931" y="76"/>
                    <a:pt x="2407" y="627"/>
                    <a:pt x="2357" y="1254"/>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g13ef9bf7b38_0_824"/>
            <p:cNvSpPr/>
            <p:nvPr/>
          </p:nvSpPr>
          <p:spPr>
            <a:xfrm>
              <a:off x="2424325" y="3768200"/>
              <a:ext cx="80850" cy="302675"/>
            </a:xfrm>
            <a:custGeom>
              <a:rect b="b" l="l" r="r" t="t"/>
              <a:pathLst>
                <a:path extrusionOk="0" h="12107" w="3234">
                  <a:moveTo>
                    <a:pt x="3234" y="10602"/>
                  </a:moveTo>
                  <a:cubicBezTo>
                    <a:pt x="3234" y="12106"/>
                    <a:pt x="1" y="11805"/>
                    <a:pt x="1" y="10602"/>
                  </a:cubicBezTo>
                  <a:lnTo>
                    <a:pt x="1" y="1"/>
                  </a:lnTo>
                  <a:lnTo>
                    <a:pt x="3234"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0" name="Google Shape;690;g13ef9bf7b38_0_824"/>
            <p:cNvSpPr/>
            <p:nvPr/>
          </p:nvSpPr>
          <p:spPr>
            <a:xfrm>
              <a:off x="2374200" y="3448650"/>
              <a:ext cx="461175" cy="458050"/>
            </a:xfrm>
            <a:custGeom>
              <a:rect b="b" l="l" r="r" t="t"/>
              <a:pathLst>
                <a:path extrusionOk="0" h="18322" w="18447">
                  <a:moveTo>
                    <a:pt x="1279" y="3209"/>
                  </a:moveTo>
                  <a:cubicBezTo>
                    <a:pt x="1279" y="3209"/>
                    <a:pt x="10577" y="1"/>
                    <a:pt x="14512" y="477"/>
                  </a:cubicBezTo>
                  <a:cubicBezTo>
                    <a:pt x="18447" y="953"/>
                    <a:pt x="17570" y="17971"/>
                    <a:pt x="17570" y="17971"/>
                  </a:cubicBezTo>
                  <a:cubicBezTo>
                    <a:pt x="17570" y="17971"/>
                    <a:pt x="15464" y="18322"/>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1" name="Google Shape;691;g13ef9bf7b38_0_824"/>
            <p:cNvSpPr/>
            <p:nvPr/>
          </p:nvSpPr>
          <p:spPr>
            <a:xfrm>
              <a:off x="2374200" y="3448650"/>
              <a:ext cx="461175" cy="498150"/>
            </a:xfrm>
            <a:custGeom>
              <a:rect b="b" l="l" r="r" t="t"/>
              <a:pathLst>
                <a:path extrusionOk="0" h="19926" w="18447">
                  <a:moveTo>
                    <a:pt x="1279" y="3209"/>
                  </a:moveTo>
                  <a:cubicBezTo>
                    <a:pt x="1279" y="3209"/>
                    <a:pt x="10577" y="1"/>
                    <a:pt x="14512" y="477"/>
                  </a:cubicBezTo>
                  <a:cubicBezTo>
                    <a:pt x="18447" y="953"/>
                    <a:pt x="17570" y="17971"/>
                    <a:pt x="17570" y="17971"/>
                  </a:cubicBezTo>
                  <a:cubicBezTo>
                    <a:pt x="17244" y="18622"/>
                    <a:pt x="14687" y="19926"/>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2" name="Google Shape;692;g13ef9bf7b38_0_824"/>
            <p:cNvSpPr/>
            <p:nvPr/>
          </p:nvSpPr>
          <p:spPr>
            <a:xfrm>
              <a:off x="2414925" y="3648525"/>
              <a:ext cx="395400" cy="302675"/>
            </a:xfrm>
            <a:custGeom>
              <a:rect b="b" l="l" r="r" t="t"/>
              <a:pathLst>
                <a:path extrusionOk="0" h="12107" w="15816">
                  <a:moveTo>
                    <a:pt x="14838" y="4713"/>
                  </a:moveTo>
                  <a:cubicBezTo>
                    <a:pt x="14011" y="5490"/>
                    <a:pt x="4136" y="10953"/>
                    <a:pt x="2281" y="11981"/>
                  </a:cubicBezTo>
                  <a:cubicBezTo>
                    <a:pt x="2056" y="12106"/>
                    <a:pt x="1780" y="12106"/>
                    <a:pt x="1555" y="11981"/>
                  </a:cubicBezTo>
                  <a:cubicBezTo>
                    <a:pt x="1555" y="11981"/>
                    <a:pt x="1555" y="11981"/>
                    <a:pt x="1555" y="11981"/>
                  </a:cubicBezTo>
                  <a:lnTo>
                    <a:pt x="1555" y="11981"/>
                  </a:lnTo>
                  <a:cubicBezTo>
                    <a:pt x="527" y="11304"/>
                    <a:pt x="1" y="8998"/>
                    <a:pt x="1981" y="7520"/>
                  </a:cubicBezTo>
                  <a:cubicBezTo>
                    <a:pt x="2582" y="7068"/>
                    <a:pt x="13109" y="1"/>
                    <a:pt x="14788" y="477"/>
                  </a:cubicBezTo>
                  <a:lnTo>
                    <a:pt x="14788" y="477"/>
                  </a:lnTo>
                  <a:cubicBezTo>
                    <a:pt x="14813" y="477"/>
                    <a:pt x="14838" y="502"/>
                    <a:pt x="14838" y="502"/>
                  </a:cubicBezTo>
                  <a:cubicBezTo>
                    <a:pt x="14888" y="527"/>
                    <a:pt x="14963" y="552"/>
                    <a:pt x="14988" y="602"/>
                  </a:cubicBezTo>
                  <a:cubicBezTo>
                    <a:pt x="15815" y="1254"/>
                    <a:pt x="15715" y="3911"/>
                    <a:pt x="14838" y="4713"/>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g13ef9bf7b38_0_824"/>
            <p:cNvSpPr/>
            <p:nvPr/>
          </p:nvSpPr>
          <p:spPr>
            <a:xfrm>
              <a:off x="2118550" y="3471850"/>
              <a:ext cx="666075" cy="476200"/>
            </a:xfrm>
            <a:custGeom>
              <a:rect b="b" l="l" r="r" t="t"/>
              <a:pathLst>
                <a:path extrusionOk="0" h="19048" w="26643">
                  <a:moveTo>
                    <a:pt x="26643" y="7544"/>
                  </a:moveTo>
                  <a:cubicBezTo>
                    <a:pt x="24964" y="7068"/>
                    <a:pt x="14437" y="14135"/>
                    <a:pt x="13836" y="14587"/>
                  </a:cubicBezTo>
                  <a:cubicBezTo>
                    <a:pt x="11856" y="16065"/>
                    <a:pt x="12382" y="18371"/>
                    <a:pt x="13410" y="19048"/>
                  </a:cubicBezTo>
                  <a:lnTo>
                    <a:pt x="1705" y="12256"/>
                  </a:lnTo>
                  <a:lnTo>
                    <a:pt x="1304" y="12030"/>
                  </a:lnTo>
                  <a:lnTo>
                    <a:pt x="1279" y="12005"/>
                  </a:lnTo>
                  <a:cubicBezTo>
                    <a:pt x="377" y="11228"/>
                    <a:pt x="1" y="9073"/>
                    <a:pt x="1881" y="7669"/>
                  </a:cubicBezTo>
                  <a:cubicBezTo>
                    <a:pt x="2482" y="7243"/>
                    <a:pt x="13259" y="0"/>
                    <a:pt x="14738" y="677"/>
                  </a:cubicBezTo>
                  <a:lnTo>
                    <a:pt x="14838" y="727"/>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4" name="Google Shape;694;g13ef9bf7b38_0_824"/>
            <p:cNvSpPr/>
            <p:nvPr/>
          </p:nvSpPr>
          <p:spPr>
            <a:xfrm>
              <a:off x="3013300" y="1935500"/>
              <a:ext cx="424850" cy="735600"/>
            </a:xfrm>
            <a:custGeom>
              <a:rect b="b" l="l" r="r" t="t"/>
              <a:pathLst>
                <a:path extrusionOk="0" h="29424" w="16994">
                  <a:moveTo>
                    <a:pt x="16818" y="20902"/>
                  </a:moveTo>
                  <a:cubicBezTo>
                    <a:pt x="16492" y="18396"/>
                    <a:pt x="15339" y="3308"/>
                    <a:pt x="13134" y="1604"/>
                  </a:cubicBezTo>
                  <a:cubicBezTo>
                    <a:pt x="13134" y="1604"/>
                    <a:pt x="11630" y="0"/>
                    <a:pt x="10953" y="677"/>
                  </a:cubicBezTo>
                  <a:lnTo>
                    <a:pt x="1" y="7018"/>
                  </a:lnTo>
                  <a:lnTo>
                    <a:pt x="502" y="13835"/>
                  </a:lnTo>
                  <a:lnTo>
                    <a:pt x="5264" y="29424"/>
                  </a:lnTo>
                  <a:lnTo>
                    <a:pt x="15890" y="23309"/>
                  </a:lnTo>
                  <a:cubicBezTo>
                    <a:pt x="16567" y="23108"/>
                    <a:pt x="16993" y="22206"/>
                    <a:pt x="16818" y="20902"/>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5" name="Google Shape;695;g13ef9bf7b38_0_824"/>
            <p:cNvSpPr/>
            <p:nvPr/>
          </p:nvSpPr>
          <p:spPr>
            <a:xfrm>
              <a:off x="3001400" y="2069575"/>
              <a:ext cx="162925" cy="636625"/>
            </a:xfrm>
            <a:custGeom>
              <a:rect b="b" l="l" r="r" t="t"/>
              <a:pathLst>
                <a:path extrusionOk="0" h="25465" w="6517">
                  <a:moveTo>
                    <a:pt x="2507" y="2657"/>
                  </a:moveTo>
                  <a:cubicBezTo>
                    <a:pt x="4712" y="4387"/>
                    <a:pt x="5865" y="19474"/>
                    <a:pt x="6191" y="21956"/>
                  </a:cubicBezTo>
                  <a:cubicBezTo>
                    <a:pt x="6517" y="24462"/>
                    <a:pt x="4712" y="25464"/>
                    <a:pt x="3083" y="22933"/>
                  </a:cubicBezTo>
                  <a:cubicBezTo>
                    <a:pt x="1479" y="20377"/>
                    <a:pt x="0" y="6016"/>
                    <a:pt x="0" y="3008"/>
                  </a:cubicBezTo>
                  <a:cubicBezTo>
                    <a:pt x="0" y="1"/>
                    <a:pt x="2507" y="2657"/>
                    <a:pt x="2507" y="2657"/>
                  </a:cubicBezTo>
                  <a:close/>
                </a:path>
              </a:pathLst>
            </a:custGeom>
            <a:solidFill>
              <a:srgbClr val="46467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6" name="Google Shape;696;g13ef9bf7b38_0_824"/>
            <p:cNvSpPr/>
            <p:nvPr/>
          </p:nvSpPr>
          <p:spPr>
            <a:xfrm>
              <a:off x="3183725" y="1925475"/>
              <a:ext cx="426100" cy="767575"/>
            </a:xfrm>
            <a:custGeom>
              <a:rect b="b" l="l" r="r" t="t"/>
              <a:pathLst>
                <a:path extrusionOk="0" h="30703" w="17044">
                  <a:moveTo>
                    <a:pt x="13008" y="150"/>
                  </a:moveTo>
                  <a:cubicBezTo>
                    <a:pt x="9926" y="0"/>
                    <a:pt x="4713" y="3609"/>
                    <a:pt x="2357" y="6592"/>
                  </a:cubicBezTo>
                  <a:cubicBezTo>
                    <a:pt x="1" y="9574"/>
                    <a:pt x="1454" y="12807"/>
                    <a:pt x="2256" y="15990"/>
                  </a:cubicBezTo>
                  <a:cubicBezTo>
                    <a:pt x="3058" y="19173"/>
                    <a:pt x="1830" y="27143"/>
                    <a:pt x="1830" y="27920"/>
                  </a:cubicBezTo>
                  <a:cubicBezTo>
                    <a:pt x="5439" y="30351"/>
                    <a:pt x="14186" y="30702"/>
                    <a:pt x="15189" y="27118"/>
                  </a:cubicBezTo>
                  <a:cubicBezTo>
                    <a:pt x="15615" y="23208"/>
                    <a:pt x="12758" y="19073"/>
                    <a:pt x="12733" y="16792"/>
                  </a:cubicBezTo>
                  <a:cubicBezTo>
                    <a:pt x="12883" y="11880"/>
                    <a:pt x="17043" y="1629"/>
                    <a:pt x="13008" y="150"/>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g13ef9bf7b38_0_824"/>
            <p:cNvSpPr/>
            <p:nvPr/>
          </p:nvSpPr>
          <p:spPr>
            <a:xfrm>
              <a:off x="3434350" y="1928600"/>
              <a:ext cx="115950" cy="770700"/>
            </a:xfrm>
            <a:custGeom>
              <a:rect b="b" l="l" r="r" t="t"/>
              <a:pathLst>
                <a:path extrusionOk="0" h="30828" w="4638">
                  <a:moveTo>
                    <a:pt x="302" y="727"/>
                  </a:moveTo>
                  <a:cubicBezTo>
                    <a:pt x="1881" y="7670"/>
                    <a:pt x="1379" y="15163"/>
                    <a:pt x="1028" y="18096"/>
                  </a:cubicBezTo>
                  <a:cubicBezTo>
                    <a:pt x="678" y="21053"/>
                    <a:pt x="602" y="30828"/>
                    <a:pt x="602" y="30828"/>
                  </a:cubicBezTo>
                  <a:cubicBezTo>
                    <a:pt x="2983" y="29625"/>
                    <a:pt x="4111" y="27419"/>
                    <a:pt x="4161" y="26417"/>
                  </a:cubicBezTo>
                  <a:cubicBezTo>
                    <a:pt x="4211" y="25414"/>
                    <a:pt x="3309" y="16918"/>
                    <a:pt x="3359" y="16241"/>
                  </a:cubicBezTo>
                  <a:cubicBezTo>
                    <a:pt x="3434" y="15539"/>
                    <a:pt x="4637" y="8998"/>
                    <a:pt x="4512" y="5439"/>
                  </a:cubicBezTo>
                  <a:cubicBezTo>
                    <a:pt x="4387" y="1905"/>
                    <a:pt x="3059" y="1354"/>
                    <a:pt x="3059" y="1354"/>
                  </a:cubicBezTo>
                  <a:lnTo>
                    <a:pt x="1"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g13ef9bf7b38_0_824"/>
            <p:cNvSpPr/>
            <p:nvPr/>
          </p:nvSpPr>
          <p:spPr>
            <a:xfrm>
              <a:off x="3448150" y="1990625"/>
              <a:ext cx="10675" cy="21325"/>
            </a:xfrm>
            <a:custGeom>
              <a:rect b="b" l="l" r="r" t="t"/>
              <a:pathLst>
                <a:path extrusionOk="0" h="853" w="427">
                  <a:moveTo>
                    <a:pt x="0" y="1"/>
                  </a:moveTo>
                  <a:lnTo>
                    <a:pt x="426" y="176"/>
                  </a:lnTo>
                  <a:cubicBezTo>
                    <a:pt x="376" y="377"/>
                    <a:pt x="351" y="602"/>
                    <a:pt x="326" y="853"/>
                  </a:cubicBezTo>
                  <a:cubicBezTo>
                    <a:pt x="326" y="803"/>
                    <a:pt x="301" y="753"/>
                    <a:pt x="301" y="727"/>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9" name="Google Shape;699;g13ef9bf7b38_0_824"/>
            <p:cNvSpPr/>
            <p:nvPr/>
          </p:nvSpPr>
          <p:spPr>
            <a:xfrm>
              <a:off x="3118575" y="1964950"/>
              <a:ext cx="271325" cy="741250"/>
            </a:xfrm>
            <a:custGeom>
              <a:rect b="b" l="l" r="r" t="t"/>
              <a:pathLst>
                <a:path extrusionOk="0" h="29650" w="10853">
                  <a:moveTo>
                    <a:pt x="8471" y="0"/>
                  </a:moveTo>
                  <a:cubicBezTo>
                    <a:pt x="10852" y="5063"/>
                    <a:pt x="9700" y="9674"/>
                    <a:pt x="9599" y="13835"/>
                  </a:cubicBezTo>
                  <a:cubicBezTo>
                    <a:pt x="9499" y="17995"/>
                    <a:pt x="7344" y="29649"/>
                    <a:pt x="7344" y="29649"/>
                  </a:cubicBezTo>
                  <a:cubicBezTo>
                    <a:pt x="3208" y="28622"/>
                    <a:pt x="2707" y="25840"/>
                    <a:pt x="1905" y="24436"/>
                  </a:cubicBezTo>
                  <a:cubicBezTo>
                    <a:pt x="0" y="14712"/>
                    <a:pt x="2406" y="6842"/>
                    <a:pt x="4211" y="3910"/>
                  </a:cubicBezTo>
                  <a:cubicBezTo>
                    <a:pt x="5614" y="1629"/>
                    <a:pt x="8471" y="0"/>
                    <a:pt x="8471"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0" name="Google Shape;700;g13ef9bf7b38_0_824"/>
            <p:cNvSpPr/>
            <p:nvPr/>
          </p:nvSpPr>
          <p:spPr>
            <a:xfrm>
              <a:off x="3169950" y="2101525"/>
              <a:ext cx="187375" cy="401650"/>
            </a:xfrm>
            <a:custGeom>
              <a:rect b="b" l="l" r="r" t="t"/>
              <a:pathLst>
                <a:path extrusionOk="0" h="16066" w="7495">
                  <a:moveTo>
                    <a:pt x="3835" y="953"/>
                  </a:moveTo>
                  <a:cubicBezTo>
                    <a:pt x="0" y="1"/>
                    <a:pt x="1930" y="9023"/>
                    <a:pt x="3810" y="12607"/>
                  </a:cubicBezTo>
                  <a:cubicBezTo>
                    <a:pt x="4762" y="14437"/>
                    <a:pt x="5514" y="15490"/>
                    <a:pt x="6667" y="16066"/>
                  </a:cubicBezTo>
                  <a:cubicBezTo>
                    <a:pt x="7043" y="13610"/>
                    <a:pt x="7369" y="11129"/>
                    <a:pt x="7494" y="9374"/>
                  </a:cubicBezTo>
                  <a:cubicBezTo>
                    <a:pt x="6517" y="6116"/>
                    <a:pt x="5790" y="1931"/>
                    <a:pt x="3835" y="953"/>
                  </a:cubicBezTo>
                  <a:close/>
                </a:path>
              </a:pathLst>
            </a:custGeom>
            <a:solidFill>
              <a:srgbClr val="EABD4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1" name="Google Shape;701;g13ef9bf7b38_0_824"/>
            <p:cNvSpPr/>
            <p:nvPr/>
          </p:nvSpPr>
          <p:spPr>
            <a:xfrm>
              <a:off x="2871075" y="2908550"/>
              <a:ext cx="72075" cy="51400"/>
            </a:xfrm>
            <a:custGeom>
              <a:rect b="b" l="l" r="r" t="t"/>
              <a:pathLst>
                <a:path extrusionOk="0" h="2056" w="2883">
                  <a:moveTo>
                    <a:pt x="2156" y="1"/>
                  </a:moveTo>
                  <a:lnTo>
                    <a:pt x="0" y="1529"/>
                  </a:lnTo>
                  <a:lnTo>
                    <a:pt x="276" y="2056"/>
                  </a:lnTo>
                  <a:lnTo>
                    <a:pt x="2582" y="477"/>
                  </a:lnTo>
                  <a:lnTo>
                    <a:pt x="2883" y="1"/>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2" name="Google Shape;702;g13ef9bf7b38_0_824"/>
            <p:cNvSpPr/>
            <p:nvPr/>
          </p:nvSpPr>
          <p:spPr>
            <a:xfrm>
              <a:off x="2366050" y="2247525"/>
              <a:ext cx="424850" cy="735625"/>
            </a:xfrm>
            <a:custGeom>
              <a:rect b="b" l="l" r="r" t="t"/>
              <a:pathLst>
                <a:path extrusionOk="0" h="29425" w="16994">
                  <a:moveTo>
                    <a:pt x="16818" y="20903"/>
                  </a:moveTo>
                  <a:cubicBezTo>
                    <a:pt x="16517" y="18396"/>
                    <a:pt x="15339" y="3309"/>
                    <a:pt x="13134" y="1604"/>
                  </a:cubicBezTo>
                  <a:cubicBezTo>
                    <a:pt x="13134" y="1604"/>
                    <a:pt x="11655" y="0"/>
                    <a:pt x="10978" y="677"/>
                  </a:cubicBezTo>
                  <a:lnTo>
                    <a:pt x="1" y="6993"/>
                  </a:lnTo>
                  <a:lnTo>
                    <a:pt x="502" y="13835"/>
                  </a:lnTo>
                  <a:lnTo>
                    <a:pt x="5264" y="29424"/>
                  </a:lnTo>
                  <a:lnTo>
                    <a:pt x="15916" y="23284"/>
                  </a:lnTo>
                  <a:cubicBezTo>
                    <a:pt x="16567" y="23108"/>
                    <a:pt x="16993" y="22206"/>
                    <a:pt x="16818" y="20903"/>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3" name="Google Shape;703;g13ef9bf7b38_0_824"/>
            <p:cNvSpPr/>
            <p:nvPr/>
          </p:nvSpPr>
          <p:spPr>
            <a:xfrm>
              <a:off x="2354775" y="2381600"/>
              <a:ext cx="162300" cy="636625"/>
            </a:xfrm>
            <a:custGeom>
              <a:rect b="b" l="l" r="r" t="t"/>
              <a:pathLst>
                <a:path extrusionOk="0" h="25465" w="6492">
                  <a:moveTo>
                    <a:pt x="2482" y="2657"/>
                  </a:moveTo>
                  <a:cubicBezTo>
                    <a:pt x="4687" y="4387"/>
                    <a:pt x="5865" y="19475"/>
                    <a:pt x="6166" y="21956"/>
                  </a:cubicBezTo>
                  <a:cubicBezTo>
                    <a:pt x="6492" y="24462"/>
                    <a:pt x="4712" y="25465"/>
                    <a:pt x="3083" y="22908"/>
                  </a:cubicBezTo>
                  <a:cubicBezTo>
                    <a:pt x="1454" y="20377"/>
                    <a:pt x="1" y="5991"/>
                    <a:pt x="1" y="3008"/>
                  </a:cubicBezTo>
                  <a:cubicBezTo>
                    <a:pt x="1" y="1"/>
                    <a:pt x="2482" y="2657"/>
                    <a:pt x="2482" y="2657"/>
                  </a:cubicBezTo>
                  <a:close/>
                </a:path>
              </a:pathLst>
            </a:custGeom>
            <a:solidFill>
              <a:srgbClr val="46467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4" name="Google Shape;704;g13ef9bf7b38_0_824"/>
            <p:cNvSpPr/>
            <p:nvPr/>
          </p:nvSpPr>
          <p:spPr>
            <a:xfrm>
              <a:off x="4326600" y="1505025"/>
              <a:ext cx="234350" cy="410450"/>
            </a:xfrm>
            <a:custGeom>
              <a:rect b="b" l="l" r="r" t="t"/>
              <a:pathLst>
                <a:path extrusionOk="0" h="16418" w="9374">
                  <a:moveTo>
                    <a:pt x="7243" y="1"/>
                  </a:moveTo>
                  <a:cubicBezTo>
                    <a:pt x="4687" y="1254"/>
                    <a:pt x="0" y="11580"/>
                    <a:pt x="777" y="14011"/>
                  </a:cubicBezTo>
                  <a:cubicBezTo>
                    <a:pt x="1579" y="16417"/>
                    <a:pt x="3760" y="15089"/>
                    <a:pt x="5238" y="12958"/>
                  </a:cubicBezTo>
                  <a:cubicBezTo>
                    <a:pt x="7294" y="10026"/>
                    <a:pt x="9374" y="3660"/>
                    <a:pt x="9098" y="2056"/>
                  </a:cubicBezTo>
                  <a:cubicBezTo>
                    <a:pt x="8847" y="477"/>
                    <a:pt x="7243" y="1"/>
                    <a:pt x="7243" y="1"/>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5" name="Google Shape;705;g13ef9bf7b38_0_824"/>
            <p:cNvSpPr/>
            <p:nvPr/>
          </p:nvSpPr>
          <p:spPr>
            <a:xfrm>
              <a:off x="4371700" y="2843400"/>
              <a:ext cx="218700" cy="161675"/>
            </a:xfrm>
            <a:custGeom>
              <a:rect b="b" l="l" r="r" t="t"/>
              <a:pathLst>
                <a:path extrusionOk="0" h="6467" w="8748">
                  <a:moveTo>
                    <a:pt x="6066" y="0"/>
                  </a:moveTo>
                  <a:cubicBezTo>
                    <a:pt x="6066" y="0"/>
                    <a:pt x="2106" y="4612"/>
                    <a:pt x="1053" y="4912"/>
                  </a:cubicBezTo>
                  <a:cubicBezTo>
                    <a:pt x="1" y="5238"/>
                    <a:pt x="953" y="6316"/>
                    <a:pt x="1755" y="6391"/>
                  </a:cubicBezTo>
                  <a:cubicBezTo>
                    <a:pt x="2557" y="6466"/>
                    <a:pt x="5139" y="6366"/>
                    <a:pt x="5891" y="5639"/>
                  </a:cubicBezTo>
                  <a:cubicBezTo>
                    <a:pt x="6642" y="4887"/>
                    <a:pt x="8748" y="4110"/>
                    <a:pt x="8748" y="4110"/>
                  </a:cubicBezTo>
                  <a:cubicBezTo>
                    <a:pt x="8748" y="1704"/>
                    <a:pt x="8171" y="201"/>
                    <a:pt x="8171" y="20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6" name="Google Shape;706;g13ef9bf7b38_0_824"/>
            <p:cNvSpPr/>
            <p:nvPr/>
          </p:nvSpPr>
          <p:spPr>
            <a:xfrm>
              <a:off x="4475725" y="1993125"/>
              <a:ext cx="189875" cy="885375"/>
            </a:xfrm>
            <a:custGeom>
              <a:rect b="b" l="l" r="r" t="t"/>
              <a:pathLst>
                <a:path extrusionOk="0" h="35415" w="7595">
                  <a:moveTo>
                    <a:pt x="501" y="1404"/>
                  </a:moveTo>
                  <a:cubicBezTo>
                    <a:pt x="501" y="1404"/>
                    <a:pt x="0" y="11630"/>
                    <a:pt x="176" y="14963"/>
                  </a:cubicBezTo>
                  <a:cubicBezTo>
                    <a:pt x="376" y="18322"/>
                    <a:pt x="1178" y="34938"/>
                    <a:pt x="1178" y="34938"/>
                  </a:cubicBezTo>
                  <a:cubicBezTo>
                    <a:pt x="3359" y="35415"/>
                    <a:pt x="4737" y="34938"/>
                    <a:pt x="4737" y="34938"/>
                  </a:cubicBezTo>
                  <a:cubicBezTo>
                    <a:pt x="5439" y="22207"/>
                    <a:pt x="5414" y="18522"/>
                    <a:pt x="5614" y="16643"/>
                  </a:cubicBezTo>
                  <a:cubicBezTo>
                    <a:pt x="5815" y="14738"/>
                    <a:pt x="6065" y="9249"/>
                    <a:pt x="6065" y="9249"/>
                  </a:cubicBezTo>
                  <a:cubicBezTo>
                    <a:pt x="7594" y="6091"/>
                    <a:pt x="6015" y="1981"/>
                    <a:pt x="5263" y="1003"/>
                  </a:cubicBezTo>
                  <a:cubicBezTo>
                    <a:pt x="4512" y="1"/>
                    <a:pt x="501" y="1404"/>
                    <a:pt x="501" y="1404"/>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7" name="Google Shape;707;g13ef9bf7b38_0_824"/>
            <p:cNvSpPr/>
            <p:nvPr/>
          </p:nvSpPr>
          <p:spPr>
            <a:xfrm>
              <a:off x="4655550" y="2927975"/>
              <a:ext cx="123450" cy="216200"/>
            </a:xfrm>
            <a:custGeom>
              <a:rect b="b" l="l" r="r" t="t"/>
              <a:pathLst>
                <a:path extrusionOk="0" h="8648" w="4938">
                  <a:moveTo>
                    <a:pt x="1153" y="1003"/>
                  </a:moveTo>
                  <a:cubicBezTo>
                    <a:pt x="1028" y="2858"/>
                    <a:pt x="351" y="5063"/>
                    <a:pt x="176" y="6166"/>
                  </a:cubicBezTo>
                  <a:cubicBezTo>
                    <a:pt x="0" y="7294"/>
                    <a:pt x="401" y="7920"/>
                    <a:pt x="677" y="8296"/>
                  </a:cubicBezTo>
                  <a:cubicBezTo>
                    <a:pt x="928" y="8647"/>
                    <a:pt x="4085" y="7595"/>
                    <a:pt x="4512" y="6392"/>
                  </a:cubicBezTo>
                  <a:cubicBezTo>
                    <a:pt x="4938" y="5164"/>
                    <a:pt x="4060" y="4111"/>
                    <a:pt x="3985" y="1830"/>
                  </a:cubicBezTo>
                  <a:cubicBezTo>
                    <a:pt x="2983" y="1"/>
                    <a:pt x="1153" y="1003"/>
                    <a:pt x="1153" y="1003"/>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8" name="Google Shape;708;g13ef9bf7b38_0_824"/>
            <p:cNvSpPr/>
            <p:nvPr/>
          </p:nvSpPr>
          <p:spPr>
            <a:xfrm>
              <a:off x="4570325" y="2000650"/>
              <a:ext cx="216200" cy="997525"/>
            </a:xfrm>
            <a:custGeom>
              <a:rect b="b" l="l" r="r" t="t"/>
              <a:pathLst>
                <a:path extrusionOk="0" h="39901" w="8648">
                  <a:moveTo>
                    <a:pt x="1" y="1905"/>
                  </a:moveTo>
                  <a:cubicBezTo>
                    <a:pt x="1" y="1905"/>
                    <a:pt x="552" y="11204"/>
                    <a:pt x="1404" y="14286"/>
                  </a:cubicBezTo>
                  <a:cubicBezTo>
                    <a:pt x="2256" y="17394"/>
                    <a:pt x="3033" y="26467"/>
                    <a:pt x="3409" y="28046"/>
                  </a:cubicBezTo>
                  <a:cubicBezTo>
                    <a:pt x="3760" y="29625"/>
                    <a:pt x="4211" y="39424"/>
                    <a:pt x="4211" y="39424"/>
                  </a:cubicBezTo>
                  <a:cubicBezTo>
                    <a:pt x="6166" y="39901"/>
                    <a:pt x="7720" y="39424"/>
                    <a:pt x="7720" y="39424"/>
                  </a:cubicBezTo>
                  <a:cubicBezTo>
                    <a:pt x="7670" y="30251"/>
                    <a:pt x="7895" y="22808"/>
                    <a:pt x="7720" y="20301"/>
                  </a:cubicBezTo>
                  <a:cubicBezTo>
                    <a:pt x="7545" y="17795"/>
                    <a:pt x="7795" y="10352"/>
                    <a:pt x="7795" y="10352"/>
                  </a:cubicBezTo>
                  <a:cubicBezTo>
                    <a:pt x="8597" y="6868"/>
                    <a:pt x="8647" y="6442"/>
                    <a:pt x="7795" y="4136"/>
                  </a:cubicBezTo>
                  <a:cubicBezTo>
                    <a:pt x="6918" y="1830"/>
                    <a:pt x="3234" y="1"/>
                    <a:pt x="1" y="1905"/>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9" name="Google Shape;709;g13ef9bf7b38_0_824"/>
            <p:cNvSpPr/>
            <p:nvPr/>
          </p:nvSpPr>
          <p:spPr>
            <a:xfrm>
              <a:off x="4431225" y="1493750"/>
              <a:ext cx="439875" cy="712450"/>
            </a:xfrm>
            <a:custGeom>
              <a:rect b="b" l="l" r="r" t="t"/>
              <a:pathLst>
                <a:path extrusionOk="0" h="28498" w="17595">
                  <a:moveTo>
                    <a:pt x="3785" y="126"/>
                  </a:moveTo>
                  <a:cubicBezTo>
                    <a:pt x="6642" y="1"/>
                    <a:pt x="13234" y="1480"/>
                    <a:pt x="15414" y="4262"/>
                  </a:cubicBezTo>
                  <a:cubicBezTo>
                    <a:pt x="17595" y="7018"/>
                    <a:pt x="14437" y="11931"/>
                    <a:pt x="13660" y="14888"/>
                  </a:cubicBezTo>
                  <a:cubicBezTo>
                    <a:pt x="12908" y="17846"/>
                    <a:pt x="14011" y="25264"/>
                    <a:pt x="14011" y="25966"/>
                  </a:cubicBezTo>
                  <a:cubicBezTo>
                    <a:pt x="10652" y="28196"/>
                    <a:pt x="2507" y="28497"/>
                    <a:pt x="1605" y="25139"/>
                  </a:cubicBezTo>
                  <a:cubicBezTo>
                    <a:pt x="1229" y="21530"/>
                    <a:pt x="2056" y="17194"/>
                    <a:pt x="2106" y="15089"/>
                  </a:cubicBezTo>
                  <a:cubicBezTo>
                    <a:pt x="1981" y="10527"/>
                    <a:pt x="1" y="1480"/>
                    <a:pt x="3785" y="126"/>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0" name="Google Shape;710;g13ef9bf7b38_0_824"/>
            <p:cNvSpPr/>
            <p:nvPr/>
          </p:nvSpPr>
          <p:spPr>
            <a:xfrm>
              <a:off x="4456925" y="1496900"/>
              <a:ext cx="137250" cy="716175"/>
            </a:xfrm>
            <a:custGeom>
              <a:rect b="b" l="l" r="r" t="t"/>
              <a:pathLst>
                <a:path extrusionOk="0" h="28647" w="5490">
                  <a:moveTo>
                    <a:pt x="5188" y="677"/>
                  </a:moveTo>
                  <a:cubicBezTo>
                    <a:pt x="3359" y="7118"/>
                    <a:pt x="2933" y="14336"/>
                    <a:pt x="3108" y="17068"/>
                  </a:cubicBezTo>
                  <a:cubicBezTo>
                    <a:pt x="3284" y="19825"/>
                    <a:pt x="3359" y="28647"/>
                    <a:pt x="3359" y="28647"/>
                  </a:cubicBezTo>
                  <a:cubicBezTo>
                    <a:pt x="1228" y="27519"/>
                    <a:pt x="301" y="25464"/>
                    <a:pt x="301" y="24537"/>
                  </a:cubicBezTo>
                  <a:cubicBezTo>
                    <a:pt x="301" y="23584"/>
                    <a:pt x="1103" y="15589"/>
                    <a:pt x="1078" y="14963"/>
                  </a:cubicBezTo>
                  <a:cubicBezTo>
                    <a:pt x="1053" y="14311"/>
                    <a:pt x="0" y="6968"/>
                    <a:pt x="301" y="3684"/>
                  </a:cubicBezTo>
                  <a:cubicBezTo>
                    <a:pt x="602" y="376"/>
                    <a:pt x="2757" y="0"/>
                    <a:pt x="2757" y="0"/>
                  </a:cubicBezTo>
                  <a:lnTo>
                    <a:pt x="5489" y="0"/>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1" name="Google Shape;711;g13ef9bf7b38_0_824"/>
            <p:cNvSpPr/>
            <p:nvPr/>
          </p:nvSpPr>
          <p:spPr>
            <a:xfrm>
              <a:off x="4511425" y="1319575"/>
              <a:ext cx="31350" cy="81475"/>
            </a:xfrm>
            <a:custGeom>
              <a:rect b="b" l="l" r="r" t="t"/>
              <a:pathLst>
                <a:path extrusionOk="0" h="3259" w="1254">
                  <a:moveTo>
                    <a:pt x="1254" y="0"/>
                  </a:moveTo>
                  <a:cubicBezTo>
                    <a:pt x="1" y="401"/>
                    <a:pt x="1254" y="3259"/>
                    <a:pt x="1254" y="3259"/>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2" name="Google Shape;712;g13ef9bf7b38_0_824"/>
            <p:cNvSpPr/>
            <p:nvPr/>
          </p:nvSpPr>
          <p:spPr>
            <a:xfrm>
              <a:off x="4528975" y="1261925"/>
              <a:ext cx="195525" cy="279475"/>
            </a:xfrm>
            <a:custGeom>
              <a:rect b="b" l="l" r="r" t="t"/>
              <a:pathLst>
                <a:path extrusionOk="0" h="11179" w="7821">
                  <a:moveTo>
                    <a:pt x="477" y="2682"/>
                  </a:moveTo>
                  <a:cubicBezTo>
                    <a:pt x="477" y="2682"/>
                    <a:pt x="1" y="4362"/>
                    <a:pt x="201" y="5640"/>
                  </a:cubicBezTo>
                  <a:cubicBezTo>
                    <a:pt x="377" y="6943"/>
                    <a:pt x="477" y="9524"/>
                    <a:pt x="1630" y="10352"/>
                  </a:cubicBezTo>
                  <a:cubicBezTo>
                    <a:pt x="2783" y="11179"/>
                    <a:pt x="4437" y="10226"/>
                    <a:pt x="5514" y="9299"/>
                  </a:cubicBezTo>
                  <a:cubicBezTo>
                    <a:pt x="6617" y="8372"/>
                    <a:pt x="7770" y="6667"/>
                    <a:pt x="7795" y="4587"/>
                  </a:cubicBezTo>
                  <a:cubicBezTo>
                    <a:pt x="7820" y="2532"/>
                    <a:pt x="7018" y="1"/>
                    <a:pt x="4036" y="126"/>
                  </a:cubicBezTo>
                  <a:cubicBezTo>
                    <a:pt x="1053" y="251"/>
                    <a:pt x="477" y="2682"/>
                    <a:pt x="477" y="2682"/>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3" name="Google Shape;713;g13ef9bf7b38_0_824"/>
            <p:cNvSpPr/>
            <p:nvPr/>
          </p:nvSpPr>
          <p:spPr>
            <a:xfrm>
              <a:off x="4577850" y="1448650"/>
              <a:ext cx="120950" cy="176725"/>
            </a:xfrm>
            <a:custGeom>
              <a:rect b="b" l="l" r="r" t="t"/>
              <a:pathLst>
                <a:path extrusionOk="0" h="7069" w="4838">
                  <a:moveTo>
                    <a:pt x="4311" y="0"/>
                  </a:moveTo>
                  <a:cubicBezTo>
                    <a:pt x="4311" y="0"/>
                    <a:pt x="4086" y="2657"/>
                    <a:pt x="4787" y="3634"/>
                  </a:cubicBezTo>
                  <a:cubicBezTo>
                    <a:pt x="4838" y="4286"/>
                    <a:pt x="2958" y="7068"/>
                    <a:pt x="1078" y="6592"/>
                  </a:cubicBezTo>
                  <a:cubicBezTo>
                    <a:pt x="0" y="6316"/>
                    <a:pt x="126" y="5038"/>
                    <a:pt x="126" y="5038"/>
                  </a:cubicBezTo>
                  <a:cubicBezTo>
                    <a:pt x="251" y="4060"/>
                    <a:pt x="126" y="1730"/>
                    <a:pt x="126" y="173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4" name="Google Shape;714;g13ef9bf7b38_0_824"/>
            <p:cNvSpPr/>
            <p:nvPr/>
          </p:nvSpPr>
          <p:spPr>
            <a:xfrm>
              <a:off x="4512050" y="1191125"/>
              <a:ext cx="273225" cy="273825"/>
            </a:xfrm>
            <a:custGeom>
              <a:rect b="b" l="l" r="r" t="t"/>
              <a:pathLst>
                <a:path extrusionOk="0" h="10953" w="10929">
                  <a:moveTo>
                    <a:pt x="427" y="3284"/>
                  </a:moveTo>
                  <a:cubicBezTo>
                    <a:pt x="1" y="4813"/>
                    <a:pt x="477" y="5364"/>
                    <a:pt x="1780" y="5815"/>
                  </a:cubicBezTo>
                  <a:cubicBezTo>
                    <a:pt x="3084" y="6241"/>
                    <a:pt x="6517" y="5239"/>
                    <a:pt x="6517" y="5239"/>
                  </a:cubicBezTo>
                  <a:cubicBezTo>
                    <a:pt x="6292" y="6893"/>
                    <a:pt x="6793" y="7745"/>
                    <a:pt x="6793" y="7745"/>
                  </a:cubicBezTo>
                  <a:cubicBezTo>
                    <a:pt x="7369" y="6141"/>
                    <a:pt x="7871" y="6943"/>
                    <a:pt x="7946" y="8246"/>
                  </a:cubicBezTo>
                  <a:cubicBezTo>
                    <a:pt x="7996" y="9524"/>
                    <a:pt x="7269" y="9499"/>
                    <a:pt x="7269" y="9499"/>
                  </a:cubicBezTo>
                  <a:cubicBezTo>
                    <a:pt x="7319" y="10577"/>
                    <a:pt x="7670" y="10953"/>
                    <a:pt x="7670" y="10953"/>
                  </a:cubicBezTo>
                  <a:cubicBezTo>
                    <a:pt x="9049" y="10001"/>
                    <a:pt x="10928" y="3610"/>
                    <a:pt x="8447" y="3459"/>
                  </a:cubicBezTo>
                  <a:cubicBezTo>
                    <a:pt x="8397" y="1229"/>
                    <a:pt x="1329" y="1"/>
                    <a:pt x="427" y="3284"/>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5" name="Google Shape;715;g13ef9bf7b38_0_824"/>
            <p:cNvSpPr/>
            <p:nvPr/>
          </p:nvSpPr>
          <p:spPr>
            <a:xfrm>
              <a:off x="4616075" y="1528850"/>
              <a:ext cx="237500" cy="697400"/>
            </a:xfrm>
            <a:custGeom>
              <a:rect b="b" l="l" r="r" t="t"/>
              <a:pathLst>
                <a:path extrusionOk="0" h="27896" w="9500">
                  <a:moveTo>
                    <a:pt x="3384" y="0"/>
                  </a:moveTo>
                  <a:cubicBezTo>
                    <a:pt x="1153" y="4687"/>
                    <a:pt x="0" y="8948"/>
                    <a:pt x="75" y="12807"/>
                  </a:cubicBezTo>
                  <a:cubicBezTo>
                    <a:pt x="151" y="16667"/>
                    <a:pt x="953" y="27895"/>
                    <a:pt x="953" y="27895"/>
                  </a:cubicBezTo>
                  <a:cubicBezTo>
                    <a:pt x="4787" y="26968"/>
                    <a:pt x="7419" y="25865"/>
                    <a:pt x="8146" y="24562"/>
                  </a:cubicBezTo>
                  <a:cubicBezTo>
                    <a:pt x="6517" y="20226"/>
                    <a:pt x="5915" y="17294"/>
                    <a:pt x="6241" y="16066"/>
                  </a:cubicBezTo>
                  <a:cubicBezTo>
                    <a:pt x="6592" y="14838"/>
                    <a:pt x="9499" y="5414"/>
                    <a:pt x="7970" y="2607"/>
                  </a:cubicBezTo>
                  <a:cubicBezTo>
                    <a:pt x="6542" y="1053"/>
                    <a:pt x="3384" y="0"/>
                    <a:pt x="3384" y="0"/>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6" name="Google Shape;716;g13ef9bf7b38_0_824"/>
            <p:cNvSpPr/>
            <p:nvPr/>
          </p:nvSpPr>
          <p:spPr>
            <a:xfrm>
              <a:off x="4604800" y="1513175"/>
              <a:ext cx="95875" cy="134125"/>
            </a:xfrm>
            <a:custGeom>
              <a:rect b="b" l="l" r="r" t="t"/>
              <a:pathLst>
                <a:path extrusionOk="0" h="5365" w="3835">
                  <a:moveTo>
                    <a:pt x="3334" y="1"/>
                  </a:moveTo>
                  <a:cubicBezTo>
                    <a:pt x="3334" y="101"/>
                    <a:pt x="3835" y="627"/>
                    <a:pt x="3835" y="627"/>
                  </a:cubicBezTo>
                  <a:cubicBezTo>
                    <a:pt x="3835" y="627"/>
                    <a:pt x="2857" y="2733"/>
                    <a:pt x="2506" y="3660"/>
                  </a:cubicBezTo>
                  <a:cubicBezTo>
                    <a:pt x="2181" y="4587"/>
                    <a:pt x="1253" y="5364"/>
                    <a:pt x="1253" y="5364"/>
                  </a:cubicBezTo>
                  <a:lnTo>
                    <a:pt x="0" y="4011"/>
                  </a:lnTo>
                  <a:cubicBezTo>
                    <a:pt x="1729" y="3109"/>
                    <a:pt x="3334" y="1"/>
                    <a:pt x="3334"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7" name="Google Shape;717;g13ef9bf7b38_0_824"/>
            <p:cNvSpPr/>
            <p:nvPr/>
          </p:nvSpPr>
          <p:spPr>
            <a:xfrm>
              <a:off x="4561550" y="1526975"/>
              <a:ext cx="43275" cy="110300"/>
            </a:xfrm>
            <a:custGeom>
              <a:rect b="b" l="l" r="r" t="t"/>
              <a:pathLst>
                <a:path extrusionOk="0" h="4412" w="1731">
                  <a:moveTo>
                    <a:pt x="928" y="125"/>
                  </a:moveTo>
                  <a:cubicBezTo>
                    <a:pt x="1053" y="0"/>
                    <a:pt x="1329" y="2757"/>
                    <a:pt x="1730" y="3459"/>
                  </a:cubicBezTo>
                  <a:cubicBezTo>
                    <a:pt x="953" y="4211"/>
                    <a:pt x="477" y="4411"/>
                    <a:pt x="477" y="4411"/>
                  </a:cubicBezTo>
                  <a:cubicBezTo>
                    <a:pt x="477" y="4411"/>
                    <a:pt x="1" y="1303"/>
                    <a:pt x="928" y="125"/>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8" name="Google Shape;718;g13ef9bf7b38_0_824"/>
            <p:cNvSpPr/>
            <p:nvPr/>
          </p:nvSpPr>
          <p:spPr>
            <a:xfrm>
              <a:off x="4580975" y="1612175"/>
              <a:ext cx="50150" cy="51400"/>
            </a:xfrm>
            <a:custGeom>
              <a:rect b="b" l="l" r="r" t="t"/>
              <a:pathLst>
                <a:path extrusionOk="0" h="2056" w="2006">
                  <a:moveTo>
                    <a:pt x="1078" y="1"/>
                  </a:moveTo>
                  <a:lnTo>
                    <a:pt x="1" y="652"/>
                  </a:lnTo>
                  <a:cubicBezTo>
                    <a:pt x="251" y="1504"/>
                    <a:pt x="276" y="2056"/>
                    <a:pt x="276" y="2056"/>
                  </a:cubicBezTo>
                  <a:lnTo>
                    <a:pt x="1254" y="2056"/>
                  </a:lnTo>
                  <a:lnTo>
                    <a:pt x="2006" y="1003"/>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9" name="Google Shape;719;g13ef9bf7b38_0_824"/>
            <p:cNvSpPr/>
            <p:nvPr/>
          </p:nvSpPr>
          <p:spPr>
            <a:xfrm>
              <a:off x="4550900" y="1653525"/>
              <a:ext cx="62700" cy="373475"/>
            </a:xfrm>
            <a:custGeom>
              <a:rect b="b" l="l" r="r" t="t"/>
              <a:pathLst>
                <a:path extrusionOk="0" h="14939" w="2508">
                  <a:moveTo>
                    <a:pt x="1479" y="402"/>
                  </a:moveTo>
                  <a:cubicBezTo>
                    <a:pt x="1" y="8071"/>
                    <a:pt x="151" y="12833"/>
                    <a:pt x="151" y="12833"/>
                  </a:cubicBezTo>
                  <a:lnTo>
                    <a:pt x="903" y="14938"/>
                  </a:lnTo>
                  <a:lnTo>
                    <a:pt x="2507" y="12582"/>
                  </a:lnTo>
                  <a:cubicBezTo>
                    <a:pt x="2507" y="12582"/>
                    <a:pt x="1329" y="3560"/>
                    <a:pt x="2457" y="402"/>
                  </a:cubicBezTo>
                  <a:cubicBezTo>
                    <a:pt x="1855" y="1"/>
                    <a:pt x="1479" y="402"/>
                    <a:pt x="1479" y="402"/>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0" name="Google Shape;720;g13ef9bf7b38_0_824"/>
            <p:cNvSpPr/>
            <p:nvPr/>
          </p:nvSpPr>
          <p:spPr>
            <a:xfrm>
              <a:off x="2498900" y="2237500"/>
              <a:ext cx="464300" cy="767575"/>
            </a:xfrm>
            <a:custGeom>
              <a:rect b="b" l="l" r="r" t="t"/>
              <a:pathLst>
                <a:path extrusionOk="0" h="30703" w="18572">
                  <a:moveTo>
                    <a:pt x="14511" y="151"/>
                  </a:moveTo>
                  <a:cubicBezTo>
                    <a:pt x="11429" y="0"/>
                    <a:pt x="4737" y="2106"/>
                    <a:pt x="2356" y="5063"/>
                  </a:cubicBezTo>
                  <a:cubicBezTo>
                    <a:pt x="0" y="8046"/>
                    <a:pt x="2983" y="12782"/>
                    <a:pt x="3760" y="15990"/>
                  </a:cubicBezTo>
                  <a:cubicBezTo>
                    <a:pt x="4562" y="19173"/>
                    <a:pt x="3333" y="27143"/>
                    <a:pt x="3333" y="27920"/>
                  </a:cubicBezTo>
                  <a:cubicBezTo>
                    <a:pt x="6968" y="30351"/>
                    <a:pt x="15714" y="30702"/>
                    <a:pt x="16717" y="27093"/>
                  </a:cubicBezTo>
                  <a:cubicBezTo>
                    <a:pt x="17143" y="23183"/>
                    <a:pt x="14286" y="19073"/>
                    <a:pt x="14236" y="16792"/>
                  </a:cubicBezTo>
                  <a:cubicBezTo>
                    <a:pt x="14386" y="11855"/>
                    <a:pt x="18572" y="1629"/>
                    <a:pt x="14511" y="15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1" name="Google Shape;721;g13ef9bf7b38_0_824"/>
            <p:cNvSpPr/>
            <p:nvPr/>
          </p:nvSpPr>
          <p:spPr>
            <a:xfrm>
              <a:off x="2787750" y="2240625"/>
              <a:ext cx="137850" cy="770700"/>
            </a:xfrm>
            <a:custGeom>
              <a:rect b="b" l="l" r="r" t="t"/>
              <a:pathLst>
                <a:path extrusionOk="0" h="30828" w="5514">
                  <a:moveTo>
                    <a:pt x="276" y="728"/>
                  </a:moveTo>
                  <a:cubicBezTo>
                    <a:pt x="1880" y="7670"/>
                    <a:pt x="1379" y="15164"/>
                    <a:pt x="1028" y="18096"/>
                  </a:cubicBezTo>
                  <a:cubicBezTo>
                    <a:pt x="652" y="21028"/>
                    <a:pt x="602" y="30828"/>
                    <a:pt x="602" y="30828"/>
                  </a:cubicBezTo>
                  <a:cubicBezTo>
                    <a:pt x="2957" y="29625"/>
                    <a:pt x="4085" y="27419"/>
                    <a:pt x="4135" y="26417"/>
                  </a:cubicBezTo>
                  <a:cubicBezTo>
                    <a:pt x="4211" y="25414"/>
                    <a:pt x="3283" y="16918"/>
                    <a:pt x="3358" y="16241"/>
                  </a:cubicBezTo>
                  <a:cubicBezTo>
                    <a:pt x="3409" y="15540"/>
                    <a:pt x="5514" y="7520"/>
                    <a:pt x="5389" y="3986"/>
                  </a:cubicBezTo>
                  <a:cubicBezTo>
                    <a:pt x="5263" y="427"/>
                    <a:pt x="2957" y="26"/>
                    <a:pt x="2957" y="26"/>
                  </a:cubicBezTo>
                  <a:lnTo>
                    <a:pt x="0"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2" name="Google Shape;722;g13ef9bf7b38_0_824"/>
            <p:cNvSpPr/>
            <p:nvPr/>
          </p:nvSpPr>
          <p:spPr>
            <a:xfrm>
              <a:off x="2666175" y="1987500"/>
              <a:ext cx="206175" cy="302025"/>
            </a:xfrm>
            <a:custGeom>
              <a:rect b="b" l="l" r="r" t="t"/>
              <a:pathLst>
                <a:path extrusionOk="0" h="12081" w="8247">
                  <a:moveTo>
                    <a:pt x="7921" y="2933"/>
                  </a:moveTo>
                  <a:cubicBezTo>
                    <a:pt x="7921" y="2933"/>
                    <a:pt x="8171" y="4737"/>
                    <a:pt x="8221" y="6141"/>
                  </a:cubicBezTo>
                  <a:cubicBezTo>
                    <a:pt x="8247" y="8421"/>
                    <a:pt x="7871" y="10326"/>
                    <a:pt x="6617" y="11203"/>
                  </a:cubicBezTo>
                  <a:cubicBezTo>
                    <a:pt x="5389" y="12081"/>
                    <a:pt x="3109" y="11504"/>
                    <a:pt x="1931" y="10502"/>
                  </a:cubicBezTo>
                  <a:cubicBezTo>
                    <a:pt x="753" y="9499"/>
                    <a:pt x="26" y="7193"/>
                    <a:pt x="26" y="4963"/>
                  </a:cubicBezTo>
                  <a:cubicBezTo>
                    <a:pt x="1" y="2732"/>
                    <a:pt x="878" y="0"/>
                    <a:pt x="4111" y="176"/>
                  </a:cubicBezTo>
                  <a:cubicBezTo>
                    <a:pt x="7319" y="326"/>
                    <a:pt x="7921" y="2933"/>
                    <a:pt x="7921" y="2933"/>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3" name="Google Shape;723;g13ef9bf7b38_0_824"/>
            <p:cNvSpPr/>
            <p:nvPr/>
          </p:nvSpPr>
          <p:spPr>
            <a:xfrm>
              <a:off x="2674950" y="2188000"/>
              <a:ext cx="129725" cy="190500"/>
            </a:xfrm>
            <a:custGeom>
              <a:rect b="b" l="l" r="r" t="t"/>
              <a:pathLst>
                <a:path extrusionOk="0" h="7620" w="5189">
                  <a:moveTo>
                    <a:pt x="577" y="0"/>
                  </a:moveTo>
                  <a:cubicBezTo>
                    <a:pt x="577" y="0"/>
                    <a:pt x="828" y="2858"/>
                    <a:pt x="51" y="3910"/>
                  </a:cubicBezTo>
                  <a:cubicBezTo>
                    <a:pt x="1" y="4637"/>
                    <a:pt x="2006" y="7619"/>
                    <a:pt x="4011" y="7118"/>
                  </a:cubicBezTo>
                  <a:cubicBezTo>
                    <a:pt x="5189" y="6817"/>
                    <a:pt x="5063" y="5439"/>
                    <a:pt x="5063" y="5439"/>
                  </a:cubicBezTo>
                  <a:cubicBezTo>
                    <a:pt x="4938" y="4411"/>
                    <a:pt x="5089" y="1880"/>
                    <a:pt x="5089" y="188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4" name="Google Shape;724;g13ef9bf7b38_0_824"/>
            <p:cNvSpPr/>
            <p:nvPr/>
          </p:nvSpPr>
          <p:spPr>
            <a:xfrm>
              <a:off x="2597250" y="1942375"/>
              <a:ext cx="285125" cy="307675"/>
            </a:xfrm>
            <a:custGeom>
              <a:rect b="b" l="l" r="r" t="t"/>
              <a:pathLst>
                <a:path extrusionOk="0" h="12307" w="11405">
                  <a:moveTo>
                    <a:pt x="10402" y="2482"/>
                  </a:moveTo>
                  <a:cubicBezTo>
                    <a:pt x="8623" y="1"/>
                    <a:pt x="2006" y="2031"/>
                    <a:pt x="2557" y="4387"/>
                  </a:cubicBezTo>
                  <a:cubicBezTo>
                    <a:pt x="1" y="5189"/>
                    <a:pt x="1655" y="11805"/>
                    <a:pt x="4688" y="12307"/>
                  </a:cubicBezTo>
                  <a:cubicBezTo>
                    <a:pt x="4688" y="12307"/>
                    <a:pt x="6091" y="10903"/>
                    <a:pt x="5991" y="10552"/>
                  </a:cubicBezTo>
                  <a:cubicBezTo>
                    <a:pt x="5690" y="10678"/>
                    <a:pt x="5314" y="10678"/>
                    <a:pt x="5139" y="9876"/>
                  </a:cubicBezTo>
                  <a:cubicBezTo>
                    <a:pt x="4838" y="8497"/>
                    <a:pt x="5690" y="7620"/>
                    <a:pt x="6718" y="9149"/>
                  </a:cubicBezTo>
                  <a:cubicBezTo>
                    <a:pt x="6718" y="9149"/>
                    <a:pt x="6868" y="7946"/>
                    <a:pt x="6191" y="6292"/>
                  </a:cubicBezTo>
                  <a:cubicBezTo>
                    <a:pt x="6191" y="6292"/>
                    <a:pt x="9625" y="5991"/>
                    <a:pt x="10728" y="5013"/>
                  </a:cubicBezTo>
                  <a:cubicBezTo>
                    <a:pt x="11329" y="4512"/>
                    <a:pt x="11405" y="3860"/>
                    <a:pt x="10402" y="2482"/>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5" name="Google Shape;725;g13ef9bf7b38_0_824"/>
            <p:cNvSpPr/>
            <p:nvPr/>
          </p:nvSpPr>
          <p:spPr>
            <a:xfrm>
              <a:off x="2471950" y="2274475"/>
              <a:ext cx="260675" cy="743750"/>
            </a:xfrm>
            <a:custGeom>
              <a:rect b="b" l="l" r="r" t="t"/>
              <a:pathLst>
                <a:path extrusionOk="0" h="29750" w="10427">
                  <a:moveTo>
                    <a:pt x="8046" y="0"/>
                  </a:moveTo>
                  <a:cubicBezTo>
                    <a:pt x="10427" y="5063"/>
                    <a:pt x="9700" y="9775"/>
                    <a:pt x="9574" y="13935"/>
                  </a:cubicBezTo>
                  <a:cubicBezTo>
                    <a:pt x="9474" y="18095"/>
                    <a:pt x="7319" y="29750"/>
                    <a:pt x="7319" y="29750"/>
                  </a:cubicBezTo>
                  <a:cubicBezTo>
                    <a:pt x="3183" y="28722"/>
                    <a:pt x="2707" y="25940"/>
                    <a:pt x="1905" y="24537"/>
                  </a:cubicBezTo>
                  <a:cubicBezTo>
                    <a:pt x="0" y="14812"/>
                    <a:pt x="1254" y="5965"/>
                    <a:pt x="3033" y="3033"/>
                  </a:cubicBezTo>
                  <a:cubicBezTo>
                    <a:pt x="4437" y="752"/>
                    <a:pt x="8046" y="0"/>
                    <a:pt x="804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6" name="Google Shape;726;g13ef9bf7b38_0_824"/>
            <p:cNvSpPr/>
            <p:nvPr/>
          </p:nvSpPr>
          <p:spPr>
            <a:xfrm>
              <a:off x="2507650" y="2396650"/>
              <a:ext cx="202425" cy="427350"/>
            </a:xfrm>
            <a:custGeom>
              <a:rect b="b" l="l" r="r" t="t"/>
              <a:pathLst>
                <a:path extrusionOk="0" h="17094" w="8097">
                  <a:moveTo>
                    <a:pt x="8096" y="10126"/>
                  </a:moveTo>
                  <a:cubicBezTo>
                    <a:pt x="6893" y="6717"/>
                    <a:pt x="5866" y="1955"/>
                    <a:pt x="3836" y="953"/>
                  </a:cubicBezTo>
                  <a:cubicBezTo>
                    <a:pt x="1" y="0"/>
                    <a:pt x="1154" y="9574"/>
                    <a:pt x="3034" y="13158"/>
                  </a:cubicBezTo>
                  <a:cubicBezTo>
                    <a:pt x="4161" y="15339"/>
                    <a:pt x="5314" y="16542"/>
                    <a:pt x="7219" y="17093"/>
                  </a:cubicBezTo>
                  <a:cubicBezTo>
                    <a:pt x="7595" y="14587"/>
                    <a:pt x="7971" y="11980"/>
                    <a:pt x="8096" y="10126"/>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7" name="Google Shape;727;g13ef9bf7b38_0_824"/>
            <p:cNvSpPr/>
            <p:nvPr/>
          </p:nvSpPr>
          <p:spPr>
            <a:xfrm>
              <a:off x="2673075" y="2257550"/>
              <a:ext cx="102150" cy="144750"/>
            </a:xfrm>
            <a:custGeom>
              <a:rect b="b" l="l" r="r" t="t"/>
              <a:pathLst>
                <a:path extrusionOk="0" h="5790" w="4086">
                  <a:moveTo>
                    <a:pt x="552" y="0"/>
                  </a:moveTo>
                  <a:cubicBezTo>
                    <a:pt x="527" y="101"/>
                    <a:pt x="1" y="677"/>
                    <a:pt x="1" y="677"/>
                  </a:cubicBezTo>
                  <a:cubicBezTo>
                    <a:pt x="1" y="677"/>
                    <a:pt x="1028" y="2958"/>
                    <a:pt x="1404" y="3960"/>
                  </a:cubicBezTo>
                  <a:cubicBezTo>
                    <a:pt x="1780" y="4963"/>
                    <a:pt x="2757" y="5790"/>
                    <a:pt x="2757" y="5790"/>
                  </a:cubicBezTo>
                  <a:lnTo>
                    <a:pt x="4086" y="4336"/>
                  </a:lnTo>
                  <a:cubicBezTo>
                    <a:pt x="2256" y="3334"/>
                    <a:pt x="552" y="0"/>
                    <a:pt x="552" y="0"/>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8" name="Google Shape;728;g13ef9bf7b38_0_824"/>
            <p:cNvSpPr/>
            <p:nvPr/>
          </p:nvSpPr>
          <p:spPr>
            <a:xfrm>
              <a:off x="2775200" y="2272575"/>
              <a:ext cx="47650" cy="119075"/>
            </a:xfrm>
            <a:custGeom>
              <a:rect b="b" l="l" r="r" t="t"/>
              <a:pathLst>
                <a:path extrusionOk="0" h="4763" w="1906">
                  <a:moveTo>
                    <a:pt x="903" y="151"/>
                  </a:moveTo>
                  <a:cubicBezTo>
                    <a:pt x="778" y="1"/>
                    <a:pt x="452" y="2983"/>
                    <a:pt x="1" y="3735"/>
                  </a:cubicBezTo>
                  <a:cubicBezTo>
                    <a:pt x="878" y="4537"/>
                    <a:pt x="1379" y="4763"/>
                    <a:pt x="1379" y="4763"/>
                  </a:cubicBezTo>
                  <a:cubicBezTo>
                    <a:pt x="1379" y="4763"/>
                    <a:pt x="1906" y="1429"/>
                    <a:pt x="903" y="15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9" name="Google Shape;729;g13ef9bf7b38_0_824"/>
            <p:cNvSpPr/>
            <p:nvPr/>
          </p:nvSpPr>
          <p:spPr>
            <a:xfrm>
              <a:off x="2668700" y="2321450"/>
              <a:ext cx="1904150" cy="1099650"/>
            </a:xfrm>
            <a:custGeom>
              <a:rect b="b" l="l" r="r" t="t"/>
              <a:pathLst>
                <a:path extrusionOk="0" h="43986" w="76166">
                  <a:moveTo>
                    <a:pt x="42131" y="1"/>
                  </a:moveTo>
                  <a:lnTo>
                    <a:pt x="0" y="24337"/>
                  </a:lnTo>
                  <a:lnTo>
                    <a:pt x="34035" y="43986"/>
                  </a:lnTo>
                  <a:lnTo>
                    <a:pt x="76166" y="19650"/>
                  </a:lnTo>
                  <a:lnTo>
                    <a:pt x="42131" y="1"/>
                  </a:lnTo>
                  <a:close/>
                </a:path>
              </a:pathLst>
            </a:custGeom>
            <a:solidFill>
              <a:srgbClr val="83C9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0" name="Google Shape;730;g13ef9bf7b38_0_824"/>
            <p:cNvSpPr/>
            <p:nvPr/>
          </p:nvSpPr>
          <p:spPr>
            <a:xfrm>
              <a:off x="2664925" y="2908250"/>
              <a:ext cx="80850" cy="42775"/>
            </a:xfrm>
            <a:custGeom>
              <a:rect b="b" l="l" r="r" t="t"/>
              <a:pathLst>
                <a:path extrusionOk="0" h="1711" w="3234">
                  <a:moveTo>
                    <a:pt x="1617" y="0"/>
                  </a:moveTo>
                  <a:cubicBezTo>
                    <a:pt x="1241" y="0"/>
                    <a:pt x="865" y="88"/>
                    <a:pt x="577" y="263"/>
                  </a:cubicBezTo>
                  <a:cubicBezTo>
                    <a:pt x="1" y="589"/>
                    <a:pt x="1" y="1115"/>
                    <a:pt x="577" y="1466"/>
                  </a:cubicBezTo>
                  <a:cubicBezTo>
                    <a:pt x="865" y="1629"/>
                    <a:pt x="1248" y="1711"/>
                    <a:pt x="1627" y="1711"/>
                  </a:cubicBezTo>
                  <a:cubicBezTo>
                    <a:pt x="2006" y="1711"/>
                    <a:pt x="2382" y="1629"/>
                    <a:pt x="2657" y="1466"/>
                  </a:cubicBezTo>
                  <a:cubicBezTo>
                    <a:pt x="3234" y="1140"/>
                    <a:pt x="3234" y="589"/>
                    <a:pt x="2657" y="263"/>
                  </a:cubicBezTo>
                  <a:cubicBezTo>
                    <a:pt x="2369" y="88"/>
                    <a:pt x="1993" y="0"/>
                    <a:pt x="1617" y="0"/>
                  </a:cubicBezTo>
                  <a:close/>
                </a:path>
              </a:pathLst>
            </a:custGeom>
            <a:solidFill>
              <a:srgbClr val="83C9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1" name="Google Shape;731;g13ef9bf7b38_0_824"/>
            <p:cNvSpPr/>
            <p:nvPr/>
          </p:nvSpPr>
          <p:spPr>
            <a:xfrm>
              <a:off x="4495775" y="2791550"/>
              <a:ext cx="80850" cy="42300"/>
            </a:xfrm>
            <a:custGeom>
              <a:rect b="b" l="l" r="r" t="t"/>
              <a:pathLst>
                <a:path extrusionOk="0" h="1692" w="3234">
                  <a:moveTo>
                    <a:pt x="1604" y="0"/>
                  </a:moveTo>
                  <a:cubicBezTo>
                    <a:pt x="1222" y="0"/>
                    <a:pt x="840" y="82"/>
                    <a:pt x="552" y="245"/>
                  </a:cubicBezTo>
                  <a:cubicBezTo>
                    <a:pt x="0" y="570"/>
                    <a:pt x="0" y="1097"/>
                    <a:pt x="577" y="1448"/>
                  </a:cubicBezTo>
                  <a:cubicBezTo>
                    <a:pt x="865" y="1610"/>
                    <a:pt x="1241" y="1692"/>
                    <a:pt x="1617" y="1692"/>
                  </a:cubicBezTo>
                  <a:cubicBezTo>
                    <a:pt x="1993" y="1692"/>
                    <a:pt x="2369" y="1610"/>
                    <a:pt x="2657" y="1448"/>
                  </a:cubicBezTo>
                  <a:cubicBezTo>
                    <a:pt x="3233" y="1122"/>
                    <a:pt x="3233" y="570"/>
                    <a:pt x="2657" y="245"/>
                  </a:cubicBezTo>
                  <a:cubicBezTo>
                    <a:pt x="2369" y="82"/>
                    <a:pt x="1986" y="0"/>
                    <a:pt x="1604" y="0"/>
                  </a:cubicBezTo>
                  <a:close/>
                </a:path>
              </a:pathLst>
            </a:custGeom>
            <a:solidFill>
              <a:srgbClr val="83C9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2" name="Google Shape;732;g13ef9bf7b38_0_824"/>
            <p:cNvSpPr/>
            <p:nvPr/>
          </p:nvSpPr>
          <p:spPr>
            <a:xfrm>
              <a:off x="4506425" y="3600600"/>
              <a:ext cx="58925" cy="31350"/>
            </a:xfrm>
            <a:custGeom>
              <a:rect b="b" l="l" r="r" t="t"/>
              <a:pathLst>
                <a:path extrusionOk="0" h="1254" w="2357">
                  <a:moveTo>
                    <a:pt x="1178" y="0"/>
                  </a:moveTo>
                  <a:cubicBezTo>
                    <a:pt x="903" y="0"/>
                    <a:pt x="627" y="63"/>
                    <a:pt x="426" y="188"/>
                  </a:cubicBezTo>
                  <a:cubicBezTo>
                    <a:pt x="0" y="439"/>
                    <a:pt x="0" y="815"/>
                    <a:pt x="426" y="1066"/>
                  </a:cubicBezTo>
                  <a:cubicBezTo>
                    <a:pt x="639" y="1191"/>
                    <a:pt x="915" y="1254"/>
                    <a:pt x="1191" y="1254"/>
                  </a:cubicBezTo>
                  <a:cubicBezTo>
                    <a:pt x="1466" y="1254"/>
                    <a:pt x="1742" y="1191"/>
                    <a:pt x="1955" y="1066"/>
                  </a:cubicBezTo>
                  <a:cubicBezTo>
                    <a:pt x="2356" y="815"/>
                    <a:pt x="2356" y="439"/>
                    <a:pt x="1930" y="188"/>
                  </a:cubicBezTo>
                  <a:cubicBezTo>
                    <a:pt x="1730" y="63"/>
                    <a:pt x="1454" y="0"/>
                    <a:pt x="117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3" name="Google Shape;733;g13ef9bf7b38_0_824"/>
            <p:cNvSpPr/>
            <p:nvPr/>
          </p:nvSpPr>
          <p:spPr>
            <a:xfrm>
              <a:off x="4498900" y="2812700"/>
              <a:ext cx="73950" cy="803275"/>
            </a:xfrm>
            <a:custGeom>
              <a:rect b="b" l="l" r="r" t="t"/>
              <a:pathLst>
                <a:path extrusionOk="0" h="32131" w="2958">
                  <a:moveTo>
                    <a:pt x="1" y="0"/>
                  </a:moveTo>
                  <a:lnTo>
                    <a:pt x="402" y="32131"/>
                  </a:lnTo>
                  <a:lnTo>
                    <a:pt x="2557" y="32131"/>
                  </a:lnTo>
                  <a:lnTo>
                    <a:pt x="2958"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4" name="Google Shape;734;g13ef9bf7b38_0_824"/>
            <p:cNvSpPr/>
            <p:nvPr/>
          </p:nvSpPr>
          <p:spPr>
            <a:xfrm>
              <a:off x="3476350" y="3376200"/>
              <a:ext cx="80850" cy="42800"/>
            </a:xfrm>
            <a:custGeom>
              <a:rect b="b" l="l" r="r" t="t"/>
              <a:pathLst>
                <a:path extrusionOk="0" h="1712" w="3234">
                  <a:moveTo>
                    <a:pt x="1596" y="1"/>
                  </a:moveTo>
                  <a:cubicBezTo>
                    <a:pt x="1227" y="1"/>
                    <a:pt x="859" y="82"/>
                    <a:pt x="577" y="242"/>
                  </a:cubicBezTo>
                  <a:cubicBezTo>
                    <a:pt x="0" y="593"/>
                    <a:pt x="0" y="1119"/>
                    <a:pt x="577" y="1445"/>
                  </a:cubicBezTo>
                  <a:cubicBezTo>
                    <a:pt x="870" y="1624"/>
                    <a:pt x="1255" y="1711"/>
                    <a:pt x="1638" y="1711"/>
                  </a:cubicBezTo>
                  <a:cubicBezTo>
                    <a:pt x="2006" y="1711"/>
                    <a:pt x="2374" y="1630"/>
                    <a:pt x="2657" y="1470"/>
                  </a:cubicBezTo>
                  <a:cubicBezTo>
                    <a:pt x="3233" y="1119"/>
                    <a:pt x="3233" y="593"/>
                    <a:pt x="2657" y="267"/>
                  </a:cubicBezTo>
                  <a:cubicBezTo>
                    <a:pt x="2363" y="88"/>
                    <a:pt x="1979" y="1"/>
                    <a:pt x="1596" y="1"/>
                  </a:cubicBezTo>
                  <a:close/>
                </a:path>
              </a:pathLst>
            </a:custGeom>
            <a:solidFill>
              <a:srgbClr val="83C9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5" name="Google Shape;735;g13ef9bf7b38_0_824"/>
            <p:cNvSpPr/>
            <p:nvPr/>
          </p:nvSpPr>
          <p:spPr>
            <a:xfrm>
              <a:off x="3487000" y="4185825"/>
              <a:ext cx="58925" cy="30875"/>
            </a:xfrm>
            <a:custGeom>
              <a:rect b="b" l="l" r="r" t="t"/>
              <a:pathLst>
                <a:path extrusionOk="0" h="1235" w="2357">
                  <a:moveTo>
                    <a:pt x="1191" y="0"/>
                  </a:moveTo>
                  <a:cubicBezTo>
                    <a:pt x="915" y="0"/>
                    <a:pt x="639" y="63"/>
                    <a:pt x="426" y="188"/>
                  </a:cubicBezTo>
                  <a:cubicBezTo>
                    <a:pt x="0" y="414"/>
                    <a:pt x="0" y="815"/>
                    <a:pt x="426" y="1065"/>
                  </a:cubicBezTo>
                  <a:cubicBezTo>
                    <a:pt x="639" y="1178"/>
                    <a:pt x="915" y="1234"/>
                    <a:pt x="1191" y="1234"/>
                  </a:cubicBezTo>
                  <a:cubicBezTo>
                    <a:pt x="1466" y="1234"/>
                    <a:pt x="1742" y="1178"/>
                    <a:pt x="1955" y="1065"/>
                  </a:cubicBezTo>
                  <a:cubicBezTo>
                    <a:pt x="2356" y="815"/>
                    <a:pt x="2356" y="414"/>
                    <a:pt x="1955" y="188"/>
                  </a:cubicBezTo>
                  <a:cubicBezTo>
                    <a:pt x="1742" y="63"/>
                    <a:pt x="1466" y="0"/>
                    <a:pt x="1191"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6" name="Google Shape;736;g13ef9bf7b38_0_824"/>
            <p:cNvSpPr/>
            <p:nvPr/>
          </p:nvSpPr>
          <p:spPr>
            <a:xfrm>
              <a:off x="3480100" y="3397275"/>
              <a:ext cx="73325" cy="803925"/>
            </a:xfrm>
            <a:custGeom>
              <a:rect b="b" l="l" r="r" t="t"/>
              <a:pathLst>
                <a:path extrusionOk="0" h="32157" w="2933">
                  <a:moveTo>
                    <a:pt x="0" y="1"/>
                  </a:moveTo>
                  <a:lnTo>
                    <a:pt x="401" y="32156"/>
                  </a:lnTo>
                  <a:lnTo>
                    <a:pt x="2532" y="32156"/>
                  </a:lnTo>
                  <a:lnTo>
                    <a:pt x="2933"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7" name="Google Shape;737;g13ef9bf7b38_0_824"/>
            <p:cNvSpPr/>
            <p:nvPr/>
          </p:nvSpPr>
          <p:spPr>
            <a:xfrm>
              <a:off x="3679975" y="2321625"/>
              <a:ext cx="80850" cy="42300"/>
            </a:xfrm>
            <a:custGeom>
              <a:rect b="b" l="l" r="r" t="t"/>
              <a:pathLst>
                <a:path extrusionOk="0" h="1692" w="3234">
                  <a:moveTo>
                    <a:pt x="1617" y="0"/>
                  </a:moveTo>
                  <a:cubicBezTo>
                    <a:pt x="1241" y="0"/>
                    <a:pt x="865" y="82"/>
                    <a:pt x="577" y="244"/>
                  </a:cubicBezTo>
                  <a:cubicBezTo>
                    <a:pt x="0" y="570"/>
                    <a:pt x="0" y="1122"/>
                    <a:pt x="577" y="1447"/>
                  </a:cubicBezTo>
                  <a:cubicBezTo>
                    <a:pt x="865" y="1610"/>
                    <a:pt x="1247" y="1692"/>
                    <a:pt x="1626" y="1692"/>
                  </a:cubicBezTo>
                  <a:cubicBezTo>
                    <a:pt x="2006" y="1692"/>
                    <a:pt x="2381" y="1610"/>
                    <a:pt x="2657" y="1447"/>
                  </a:cubicBezTo>
                  <a:cubicBezTo>
                    <a:pt x="3234" y="1122"/>
                    <a:pt x="3234" y="570"/>
                    <a:pt x="2657" y="244"/>
                  </a:cubicBezTo>
                  <a:cubicBezTo>
                    <a:pt x="2369" y="82"/>
                    <a:pt x="1993" y="0"/>
                    <a:pt x="1617" y="0"/>
                  </a:cubicBezTo>
                  <a:close/>
                </a:path>
              </a:pathLst>
            </a:custGeom>
            <a:solidFill>
              <a:srgbClr val="83C9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8" name="Google Shape;738;g13ef9bf7b38_0_824"/>
            <p:cNvSpPr/>
            <p:nvPr/>
          </p:nvSpPr>
          <p:spPr>
            <a:xfrm>
              <a:off x="3691250" y="3130675"/>
              <a:ext cx="58925" cy="31350"/>
            </a:xfrm>
            <a:custGeom>
              <a:rect b="b" l="l" r="r" t="t"/>
              <a:pathLst>
                <a:path extrusionOk="0" h="1254" w="2357">
                  <a:moveTo>
                    <a:pt x="1166" y="0"/>
                  </a:moveTo>
                  <a:cubicBezTo>
                    <a:pt x="890" y="0"/>
                    <a:pt x="615" y="63"/>
                    <a:pt x="402" y="188"/>
                  </a:cubicBezTo>
                  <a:cubicBezTo>
                    <a:pt x="1" y="439"/>
                    <a:pt x="1" y="815"/>
                    <a:pt x="427" y="1066"/>
                  </a:cubicBezTo>
                  <a:cubicBezTo>
                    <a:pt x="627" y="1191"/>
                    <a:pt x="897" y="1254"/>
                    <a:pt x="1169" y="1254"/>
                  </a:cubicBezTo>
                  <a:cubicBezTo>
                    <a:pt x="1442" y="1254"/>
                    <a:pt x="1717" y="1191"/>
                    <a:pt x="1930" y="1066"/>
                  </a:cubicBezTo>
                  <a:cubicBezTo>
                    <a:pt x="2357" y="815"/>
                    <a:pt x="2357" y="439"/>
                    <a:pt x="1930" y="188"/>
                  </a:cubicBezTo>
                  <a:cubicBezTo>
                    <a:pt x="1717" y="63"/>
                    <a:pt x="1442" y="0"/>
                    <a:pt x="1166" y="0"/>
                  </a:cubicBezTo>
                  <a:close/>
                </a:path>
              </a:pathLst>
            </a:custGeom>
            <a:solidFill>
              <a:srgbClr val="83C9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9" name="Google Shape;739;g13ef9bf7b38_0_824"/>
            <p:cNvSpPr/>
            <p:nvPr/>
          </p:nvSpPr>
          <p:spPr>
            <a:xfrm>
              <a:off x="3683725" y="2342750"/>
              <a:ext cx="73350" cy="803925"/>
            </a:xfrm>
            <a:custGeom>
              <a:rect b="b" l="l" r="r" t="t"/>
              <a:pathLst>
                <a:path extrusionOk="0" h="32157" w="2934">
                  <a:moveTo>
                    <a:pt x="1" y="1"/>
                  </a:moveTo>
                  <a:lnTo>
                    <a:pt x="402" y="32156"/>
                  </a:lnTo>
                  <a:lnTo>
                    <a:pt x="2557" y="32156"/>
                  </a:lnTo>
                  <a:lnTo>
                    <a:pt x="2933" y="1"/>
                  </a:lnTo>
                  <a:close/>
                </a:path>
              </a:pathLst>
            </a:custGeom>
            <a:solidFill>
              <a:srgbClr val="83C9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0" name="Google Shape;740;g13ef9bf7b38_0_824"/>
            <p:cNvSpPr/>
            <p:nvPr/>
          </p:nvSpPr>
          <p:spPr>
            <a:xfrm>
              <a:off x="2401775" y="2627850"/>
              <a:ext cx="2445525" cy="999825"/>
            </a:xfrm>
            <a:custGeom>
              <a:rect b="b" l="l" r="r" t="t"/>
              <a:pathLst>
                <a:path extrusionOk="0" h="39993" w="97821">
                  <a:moveTo>
                    <a:pt x="97820" y="0"/>
                  </a:moveTo>
                  <a:cubicBezTo>
                    <a:pt x="97820" y="3685"/>
                    <a:pt x="95590" y="7194"/>
                    <a:pt x="91028" y="9800"/>
                  </a:cubicBezTo>
                  <a:lnTo>
                    <a:pt x="48898" y="34136"/>
                  </a:lnTo>
                  <a:cubicBezTo>
                    <a:pt x="44333" y="36771"/>
                    <a:pt x="38224" y="38062"/>
                    <a:pt x="31826" y="38062"/>
                  </a:cubicBezTo>
                  <a:cubicBezTo>
                    <a:pt x="24104" y="38062"/>
                    <a:pt x="15959" y="36180"/>
                    <a:pt x="9599" y="32507"/>
                  </a:cubicBezTo>
                  <a:cubicBezTo>
                    <a:pt x="3384" y="28923"/>
                    <a:pt x="126" y="24336"/>
                    <a:pt x="0" y="19950"/>
                  </a:cubicBezTo>
                  <a:lnTo>
                    <a:pt x="0" y="21855"/>
                  </a:lnTo>
                  <a:cubicBezTo>
                    <a:pt x="126" y="26241"/>
                    <a:pt x="3384" y="30828"/>
                    <a:pt x="9599" y="34437"/>
                  </a:cubicBezTo>
                  <a:cubicBezTo>
                    <a:pt x="15959" y="38110"/>
                    <a:pt x="24104" y="39992"/>
                    <a:pt x="31826" y="39992"/>
                  </a:cubicBezTo>
                  <a:cubicBezTo>
                    <a:pt x="38224" y="39992"/>
                    <a:pt x="44333" y="38700"/>
                    <a:pt x="48898" y="36066"/>
                  </a:cubicBezTo>
                  <a:lnTo>
                    <a:pt x="91028" y="11730"/>
                  </a:lnTo>
                  <a:cubicBezTo>
                    <a:pt x="95590" y="9098"/>
                    <a:pt x="97820" y="5589"/>
                    <a:pt x="97820" y="1905"/>
                  </a:cubicBezTo>
                  <a:lnTo>
                    <a:pt x="97820"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1" name="Google Shape;741;g13ef9bf7b38_0_824"/>
            <p:cNvSpPr/>
            <p:nvPr/>
          </p:nvSpPr>
          <p:spPr>
            <a:xfrm>
              <a:off x="2399900" y="2168175"/>
              <a:ext cx="2448650" cy="1411875"/>
            </a:xfrm>
            <a:custGeom>
              <a:rect b="b" l="l" r="r" t="t"/>
              <a:pathLst>
                <a:path extrusionOk="0" h="56475" w="97946">
                  <a:moveTo>
                    <a:pt x="66095" y="0"/>
                  </a:moveTo>
                  <a:cubicBezTo>
                    <a:pt x="59697" y="0"/>
                    <a:pt x="53588" y="1292"/>
                    <a:pt x="49023" y="3926"/>
                  </a:cubicBezTo>
                  <a:lnTo>
                    <a:pt x="6892" y="28237"/>
                  </a:lnTo>
                  <a:cubicBezTo>
                    <a:pt x="2231" y="30944"/>
                    <a:pt x="0" y="34578"/>
                    <a:pt x="100" y="38363"/>
                  </a:cubicBezTo>
                  <a:cubicBezTo>
                    <a:pt x="251" y="42749"/>
                    <a:pt x="3484" y="47335"/>
                    <a:pt x="9725" y="50919"/>
                  </a:cubicBezTo>
                  <a:cubicBezTo>
                    <a:pt x="16085" y="54592"/>
                    <a:pt x="24221" y="56474"/>
                    <a:pt x="31937" y="56474"/>
                  </a:cubicBezTo>
                  <a:cubicBezTo>
                    <a:pt x="38329" y="56474"/>
                    <a:pt x="44433" y="55183"/>
                    <a:pt x="48998" y="52548"/>
                  </a:cubicBezTo>
                  <a:lnTo>
                    <a:pt x="91129" y="28237"/>
                  </a:lnTo>
                  <a:cubicBezTo>
                    <a:pt x="95690" y="25606"/>
                    <a:pt x="97921" y="22097"/>
                    <a:pt x="97921" y="18413"/>
                  </a:cubicBezTo>
                  <a:cubicBezTo>
                    <a:pt x="97946" y="13951"/>
                    <a:pt x="94687" y="9215"/>
                    <a:pt x="88321" y="5555"/>
                  </a:cubicBezTo>
                  <a:cubicBezTo>
                    <a:pt x="81961" y="1882"/>
                    <a:pt x="73817" y="0"/>
                    <a:pt x="66095"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2" name="Google Shape;742;g13ef9bf7b38_0_824"/>
            <p:cNvSpPr/>
            <p:nvPr/>
          </p:nvSpPr>
          <p:spPr>
            <a:xfrm>
              <a:off x="4078475" y="2713700"/>
              <a:ext cx="456800" cy="264425"/>
            </a:xfrm>
            <a:custGeom>
              <a:rect b="b" l="l" r="r" t="t"/>
              <a:pathLst>
                <a:path extrusionOk="0" h="10577" w="18272">
                  <a:moveTo>
                    <a:pt x="17895" y="3659"/>
                  </a:moveTo>
                  <a:lnTo>
                    <a:pt x="11554" y="0"/>
                  </a:lnTo>
                  <a:lnTo>
                    <a:pt x="827" y="6191"/>
                  </a:lnTo>
                  <a:lnTo>
                    <a:pt x="0" y="6291"/>
                  </a:lnTo>
                  <a:lnTo>
                    <a:pt x="0" y="6516"/>
                  </a:lnTo>
                  <a:cubicBezTo>
                    <a:pt x="0" y="6617"/>
                    <a:pt x="51" y="6667"/>
                    <a:pt x="126" y="6717"/>
                  </a:cubicBezTo>
                  <a:lnTo>
                    <a:pt x="6592" y="10451"/>
                  </a:lnTo>
                  <a:cubicBezTo>
                    <a:pt x="6792" y="10577"/>
                    <a:pt x="7143" y="10552"/>
                    <a:pt x="7369" y="10426"/>
                  </a:cubicBezTo>
                  <a:lnTo>
                    <a:pt x="18071" y="4236"/>
                  </a:lnTo>
                  <a:cubicBezTo>
                    <a:pt x="18221" y="4161"/>
                    <a:pt x="18271" y="4060"/>
                    <a:pt x="18271" y="3960"/>
                  </a:cubicBezTo>
                  <a:lnTo>
                    <a:pt x="18271" y="3609"/>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3" name="Google Shape;743;g13ef9bf7b38_0_824"/>
            <p:cNvSpPr/>
            <p:nvPr/>
          </p:nvSpPr>
          <p:spPr>
            <a:xfrm>
              <a:off x="4009550" y="2481225"/>
              <a:ext cx="357800" cy="389750"/>
            </a:xfrm>
            <a:custGeom>
              <a:rect b="b" l="l" r="r" t="t"/>
              <a:pathLst>
                <a:path extrusionOk="0" h="15590" w="14312">
                  <a:moveTo>
                    <a:pt x="14311" y="8948"/>
                  </a:moveTo>
                  <a:lnTo>
                    <a:pt x="2757" y="15590"/>
                  </a:lnTo>
                  <a:lnTo>
                    <a:pt x="76" y="7069"/>
                  </a:lnTo>
                  <a:cubicBezTo>
                    <a:pt x="1" y="6818"/>
                    <a:pt x="76" y="6517"/>
                    <a:pt x="276" y="6392"/>
                  </a:cubicBezTo>
                  <a:lnTo>
                    <a:pt x="11179" y="101"/>
                  </a:lnTo>
                  <a:cubicBezTo>
                    <a:pt x="11379" y="1"/>
                    <a:pt x="11605" y="101"/>
                    <a:pt x="11680" y="352"/>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4" name="Google Shape;744;g13ef9bf7b38_0_824"/>
            <p:cNvSpPr/>
            <p:nvPr/>
          </p:nvSpPr>
          <p:spPr>
            <a:xfrm>
              <a:off x="4024600" y="2505675"/>
              <a:ext cx="327700" cy="344000"/>
            </a:xfrm>
            <a:custGeom>
              <a:rect b="b" l="l" r="r" t="t"/>
              <a:pathLst>
                <a:path extrusionOk="0" h="13760" w="13108">
                  <a:moveTo>
                    <a:pt x="13108" y="7594"/>
                  </a:moveTo>
                  <a:lnTo>
                    <a:pt x="2456" y="13760"/>
                  </a:lnTo>
                  <a:lnTo>
                    <a:pt x="0" y="6216"/>
                  </a:lnTo>
                  <a:lnTo>
                    <a:pt x="10777" y="0"/>
                  </a:ln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5" name="Google Shape;745;g13ef9bf7b38_0_824"/>
            <p:cNvSpPr/>
            <p:nvPr/>
          </p:nvSpPr>
          <p:spPr>
            <a:xfrm>
              <a:off x="4078475" y="2704925"/>
              <a:ext cx="458050" cy="264425"/>
            </a:xfrm>
            <a:custGeom>
              <a:rect b="b" l="l" r="r" t="t"/>
              <a:pathLst>
                <a:path extrusionOk="0" h="10577" w="18322">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6" name="Google Shape;746;g13ef9bf7b38_0_824"/>
            <p:cNvSpPr/>
            <p:nvPr/>
          </p:nvSpPr>
          <p:spPr>
            <a:xfrm>
              <a:off x="4078475" y="2704925"/>
              <a:ext cx="458050" cy="264425"/>
            </a:xfrm>
            <a:custGeom>
              <a:rect b="b" l="l" r="r" t="t"/>
              <a:pathLst>
                <a:path extrusionOk="0" h="10577" w="18322">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7" name="Google Shape;747;g13ef9bf7b38_0_824"/>
            <p:cNvSpPr/>
            <p:nvPr/>
          </p:nvSpPr>
          <p:spPr>
            <a:xfrm>
              <a:off x="4107925" y="2721200"/>
              <a:ext cx="339000" cy="196150"/>
            </a:xfrm>
            <a:custGeom>
              <a:rect b="b" l="l" r="r" t="t"/>
              <a:pathLst>
                <a:path extrusionOk="0" h="7846" w="13560">
                  <a:moveTo>
                    <a:pt x="13559" y="1805"/>
                  </a:moveTo>
                  <a:lnTo>
                    <a:pt x="3108" y="7846"/>
                  </a:lnTo>
                  <a:lnTo>
                    <a:pt x="0" y="6041"/>
                  </a:lnTo>
                  <a:lnTo>
                    <a:pt x="1045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8" name="Google Shape;748;g13ef9bf7b38_0_824"/>
            <p:cNvSpPr/>
            <p:nvPr/>
          </p:nvSpPr>
          <p:spPr>
            <a:xfrm>
              <a:off x="4303400" y="2834625"/>
              <a:ext cx="110950" cy="63925"/>
            </a:xfrm>
            <a:custGeom>
              <a:rect b="b" l="l" r="r" t="t"/>
              <a:pathLst>
                <a:path extrusionOk="0" h="2557" w="4438">
                  <a:moveTo>
                    <a:pt x="4287" y="1028"/>
                  </a:moveTo>
                  <a:lnTo>
                    <a:pt x="1805" y="2456"/>
                  </a:lnTo>
                  <a:cubicBezTo>
                    <a:pt x="1655" y="2532"/>
                    <a:pt x="1430" y="2557"/>
                    <a:pt x="1329" y="2481"/>
                  </a:cubicBezTo>
                  <a:lnTo>
                    <a:pt x="126" y="1805"/>
                  </a:lnTo>
                  <a:cubicBezTo>
                    <a:pt x="1" y="1730"/>
                    <a:pt x="26" y="1604"/>
                    <a:pt x="151" y="1529"/>
                  </a:cubicBezTo>
                  <a:lnTo>
                    <a:pt x="2658" y="75"/>
                  </a:lnTo>
                  <a:cubicBezTo>
                    <a:pt x="2783" y="0"/>
                    <a:pt x="3008" y="0"/>
                    <a:pt x="3134" y="50"/>
                  </a:cubicBezTo>
                  <a:lnTo>
                    <a:pt x="4312" y="752"/>
                  </a:lnTo>
                  <a:cubicBezTo>
                    <a:pt x="4437" y="827"/>
                    <a:pt x="4437" y="953"/>
                    <a:pt x="4287" y="1028"/>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9" name="Google Shape;749;g13ef9bf7b38_0_824"/>
            <p:cNvSpPr/>
            <p:nvPr/>
          </p:nvSpPr>
          <p:spPr>
            <a:xfrm>
              <a:off x="2587225" y="3027600"/>
              <a:ext cx="314575" cy="339700"/>
            </a:xfrm>
            <a:custGeom>
              <a:rect b="b" l="l" r="r" t="t"/>
              <a:pathLst>
                <a:path extrusionOk="0" h="13588" w="12583">
                  <a:moveTo>
                    <a:pt x="5239" y="1"/>
                  </a:moveTo>
                  <a:cubicBezTo>
                    <a:pt x="5239" y="1"/>
                    <a:pt x="277" y="9249"/>
                    <a:pt x="1" y="9775"/>
                  </a:cubicBezTo>
                  <a:cubicBezTo>
                    <a:pt x="1" y="9775"/>
                    <a:pt x="7094" y="13334"/>
                    <a:pt x="7695" y="13585"/>
                  </a:cubicBezTo>
                  <a:cubicBezTo>
                    <a:pt x="7701" y="13587"/>
                    <a:pt x="7707" y="13588"/>
                    <a:pt x="7713" y="13588"/>
                  </a:cubicBezTo>
                  <a:cubicBezTo>
                    <a:pt x="8356" y="13588"/>
                    <a:pt x="12582" y="2407"/>
                    <a:pt x="12582" y="2407"/>
                  </a:cubicBezTo>
                  <a:lnTo>
                    <a:pt x="5239"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0" name="Google Shape;750;g13ef9bf7b38_0_824"/>
            <p:cNvSpPr/>
            <p:nvPr/>
          </p:nvSpPr>
          <p:spPr>
            <a:xfrm>
              <a:off x="2975075" y="2666700"/>
              <a:ext cx="424850" cy="142250"/>
            </a:xfrm>
            <a:custGeom>
              <a:rect b="b" l="l" r="r" t="t"/>
              <a:pathLst>
                <a:path extrusionOk="0" h="5690" w="16994">
                  <a:moveTo>
                    <a:pt x="6016" y="0"/>
                  </a:moveTo>
                  <a:lnTo>
                    <a:pt x="1" y="4587"/>
                  </a:lnTo>
                  <a:lnTo>
                    <a:pt x="10703" y="5690"/>
                  </a:lnTo>
                  <a:lnTo>
                    <a:pt x="16993" y="953"/>
                  </a:lnTo>
                  <a:lnTo>
                    <a:pt x="6016"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1" name="Google Shape;751;g13ef9bf7b38_0_824"/>
            <p:cNvSpPr/>
            <p:nvPr/>
          </p:nvSpPr>
          <p:spPr>
            <a:xfrm>
              <a:off x="2835350" y="3150550"/>
              <a:ext cx="323975" cy="186775"/>
            </a:xfrm>
            <a:custGeom>
              <a:rect b="b" l="l" r="r" t="t"/>
              <a:pathLst>
                <a:path extrusionOk="0" h="7471" w="12959">
                  <a:moveTo>
                    <a:pt x="7434" y="0"/>
                  </a:moveTo>
                  <a:cubicBezTo>
                    <a:pt x="7280" y="0"/>
                    <a:pt x="7118" y="37"/>
                    <a:pt x="6993" y="120"/>
                  </a:cubicBezTo>
                  <a:lnTo>
                    <a:pt x="176" y="4055"/>
                  </a:lnTo>
                  <a:cubicBezTo>
                    <a:pt x="151" y="4055"/>
                    <a:pt x="126" y="4080"/>
                    <a:pt x="76" y="4105"/>
                  </a:cubicBezTo>
                  <a:lnTo>
                    <a:pt x="1" y="4130"/>
                  </a:lnTo>
                  <a:lnTo>
                    <a:pt x="1" y="4306"/>
                  </a:lnTo>
                  <a:cubicBezTo>
                    <a:pt x="1" y="4381"/>
                    <a:pt x="51" y="4431"/>
                    <a:pt x="126" y="4481"/>
                  </a:cubicBezTo>
                  <a:lnTo>
                    <a:pt x="5164" y="7388"/>
                  </a:lnTo>
                  <a:cubicBezTo>
                    <a:pt x="5254" y="7445"/>
                    <a:pt x="5375" y="7471"/>
                    <a:pt x="5501" y="7471"/>
                  </a:cubicBezTo>
                  <a:cubicBezTo>
                    <a:pt x="5655" y="7471"/>
                    <a:pt x="5817" y="7432"/>
                    <a:pt x="5941" y="7363"/>
                  </a:cubicBezTo>
                  <a:lnTo>
                    <a:pt x="12758" y="3428"/>
                  </a:lnTo>
                  <a:cubicBezTo>
                    <a:pt x="12883" y="3353"/>
                    <a:pt x="12933" y="3278"/>
                    <a:pt x="12958" y="3178"/>
                  </a:cubicBezTo>
                  <a:lnTo>
                    <a:pt x="12958" y="3002"/>
                  </a:lnTo>
                  <a:lnTo>
                    <a:pt x="12858" y="3027"/>
                  </a:lnTo>
                  <a:cubicBezTo>
                    <a:pt x="12858" y="3002"/>
                    <a:pt x="12833" y="3002"/>
                    <a:pt x="12808" y="2977"/>
                  </a:cubicBezTo>
                  <a:lnTo>
                    <a:pt x="7770" y="70"/>
                  </a:lnTo>
                  <a:cubicBezTo>
                    <a:pt x="7680" y="25"/>
                    <a:pt x="7560" y="0"/>
                    <a:pt x="7434" y="0"/>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2" name="Google Shape;752;g13ef9bf7b38_0_824"/>
            <p:cNvSpPr/>
            <p:nvPr/>
          </p:nvSpPr>
          <p:spPr>
            <a:xfrm>
              <a:off x="2833475" y="3146475"/>
              <a:ext cx="327100" cy="186850"/>
            </a:xfrm>
            <a:custGeom>
              <a:rect b="b" l="l" r="r" t="t"/>
              <a:pathLst>
                <a:path extrusionOk="0" h="7474" w="13084">
                  <a:moveTo>
                    <a:pt x="7508" y="0"/>
                  </a:moveTo>
                  <a:cubicBezTo>
                    <a:pt x="7354" y="0"/>
                    <a:pt x="7192" y="39"/>
                    <a:pt x="7068" y="108"/>
                  </a:cubicBezTo>
                  <a:lnTo>
                    <a:pt x="251" y="4043"/>
                  </a:lnTo>
                  <a:cubicBezTo>
                    <a:pt x="26" y="4168"/>
                    <a:pt x="1" y="4368"/>
                    <a:pt x="201" y="4494"/>
                  </a:cubicBezTo>
                  <a:lnTo>
                    <a:pt x="5239" y="7401"/>
                  </a:lnTo>
                  <a:cubicBezTo>
                    <a:pt x="5333" y="7448"/>
                    <a:pt x="5462" y="7473"/>
                    <a:pt x="5594" y="7473"/>
                  </a:cubicBezTo>
                  <a:cubicBezTo>
                    <a:pt x="5743" y="7473"/>
                    <a:pt x="5897" y="7442"/>
                    <a:pt x="6016" y="7376"/>
                  </a:cubicBezTo>
                  <a:lnTo>
                    <a:pt x="12833" y="3441"/>
                  </a:lnTo>
                  <a:cubicBezTo>
                    <a:pt x="13058" y="3291"/>
                    <a:pt x="13083" y="3090"/>
                    <a:pt x="12883" y="2990"/>
                  </a:cubicBezTo>
                  <a:lnTo>
                    <a:pt x="7845" y="83"/>
                  </a:lnTo>
                  <a:cubicBezTo>
                    <a:pt x="7755" y="26"/>
                    <a:pt x="7634" y="0"/>
                    <a:pt x="750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3" name="Google Shape;753;g13ef9bf7b38_0_824"/>
            <p:cNvSpPr/>
            <p:nvPr/>
          </p:nvSpPr>
          <p:spPr>
            <a:xfrm>
              <a:off x="2852900" y="3154175"/>
              <a:ext cx="293250" cy="169200"/>
            </a:xfrm>
            <a:custGeom>
              <a:rect b="b" l="l" r="r" t="t"/>
              <a:pathLst>
                <a:path extrusionOk="0" h="6768" w="11730">
                  <a:moveTo>
                    <a:pt x="6742" y="0"/>
                  </a:moveTo>
                  <a:lnTo>
                    <a:pt x="1" y="3885"/>
                  </a:lnTo>
                  <a:lnTo>
                    <a:pt x="4963" y="6767"/>
                  </a:lnTo>
                  <a:lnTo>
                    <a:pt x="11730" y="2857"/>
                  </a:lnTo>
                  <a:lnTo>
                    <a:pt x="6742"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4" name="Google Shape;754;g13ef9bf7b38_0_824"/>
            <p:cNvSpPr/>
            <p:nvPr/>
          </p:nvSpPr>
          <p:spPr>
            <a:xfrm>
              <a:off x="2788375" y="2228725"/>
              <a:ext cx="448025" cy="428600"/>
            </a:xfrm>
            <a:custGeom>
              <a:rect b="b" l="l" r="r" t="t"/>
              <a:pathLst>
                <a:path extrusionOk="0" h="17144" w="17921">
                  <a:moveTo>
                    <a:pt x="3810" y="878"/>
                  </a:moveTo>
                  <a:cubicBezTo>
                    <a:pt x="6692" y="2156"/>
                    <a:pt x="6040" y="9800"/>
                    <a:pt x="8221" y="11730"/>
                  </a:cubicBezTo>
                  <a:cubicBezTo>
                    <a:pt x="9449" y="12808"/>
                    <a:pt x="15564" y="14211"/>
                    <a:pt x="17243" y="14236"/>
                  </a:cubicBezTo>
                  <a:cubicBezTo>
                    <a:pt x="17920" y="15615"/>
                    <a:pt x="16742" y="17143"/>
                    <a:pt x="16742" y="17143"/>
                  </a:cubicBezTo>
                  <a:cubicBezTo>
                    <a:pt x="6341" y="16291"/>
                    <a:pt x="5589" y="16041"/>
                    <a:pt x="3208" y="11830"/>
                  </a:cubicBezTo>
                  <a:cubicBezTo>
                    <a:pt x="1328" y="8547"/>
                    <a:pt x="0" y="0"/>
                    <a:pt x="3810" y="878"/>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5" name="Google Shape;755;g13ef9bf7b38_0_824"/>
            <p:cNvSpPr/>
            <p:nvPr/>
          </p:nvSpPr>
          <p:spPr>
            <a:xfrm>
              <a:off x="3187500" y="2590775"/>
              <a:ext cx="194250" cy="85000"/>
            </a:xfrm>
            <a:custGeom>
              <a:rect b="b" l="l" r="r" t="t"/>
              <a:pathLst>
                <a:path extrusionOk="0" h="3400" w="7770">
                  <a:moveTo>
                    <a:pt x="3514" y="0"/>
                  </a:moveTo>
                  <a:cubicBezTo>
                    <a:pt x="2502" y="0"/>
                    <a:pt x="953" y="180"/>
                    <a:pt x="953" y="180"/>
                  </a:cubicBezTo>
                  <a:cubicBezTo>
                    <a:pt x="301" y="531"/>
                    <a:pt x="0" y="1133"/>
                    <a:pt x="226" y="2135"/>
                  </a:cubicBezTo>
                  <a:cubicBezTo>
                    <a:pt x="226" y="2135"/>
                    <a:pt x="1604" y="2361"/>
                    <a:pt x="2983" y="2837"/>
                  </a:cubicBezTo>
                  <a:cubicBezTo>
                    <a:pt x="3912" y="3158"/>
                    <a:pt x="4443" y="3400"/>
                    <a:pt x="4767" y="3400"/>
                  </a:cubicBezTo>
                  <a:cubicBezTo>
                    <a:pt x="4923" y="3400"/>
                    <a:pt x="5031" y="3343"/>
                    <a:pt x="5113" y="3213"/>
                  </a:cubicBezTo>
                  <a:cubicBezTo>
                    <a:pt x="5389" y="2762"/>
                    <a:pt x="3434" y="2260"/>
                    <a:pt x="3434" y="2060"/>
                  </a:cubicBezTo>
                  <a:cubicBezTo>
                    <a:pt x="3434" y="2005"/>
                    <a:pt x="3491" y="1982"/>
                    <a:pt x="3583" y="1982"/>
                  </a:cubicBezTo>
                  <a:cubicBezTo>
                    <a:pt x="3825" y="1982"/>
                    <a:pt x="4310" y="2140"/>
                    <a:pt x="4637" y="2286"/>
                  </a:cubicBezTo>
                  <a:cubicBezTo>
                    <a:pt x="5031" y="2471"/>
                    <a:pt x="6367" y="2870"/>
                    <a:pt x="6784" y="2870"/>
                  </a:cubicBezTo>
                  <a:cubicBezTo>
                    <a:pt x="6818" y="2870"/>
                    <a:pt x="6846" y="2868"/>
                    <a:pt x="6867" y="2862"/>
                  </a:cubicBezTo>
                  <a:cubicBezTo>
                    <a:pt x="7770" y="2661"/>
                    <a:pt x="6692" y="1734"/>
                    <a:pt x="6366" y="1408"/>
                  </a:cubicBezTo>
                  <a:cubicBezTo>
                    <a:pt x="6015" y="1057"/>
                    <a:pt x="4812" y="331"/>
                    <a:pt x="4286" y="80"/>
                  </a:cubicBezTo>
                  <a:cubicBezTo>
                    <a:pt x="4151" y="22"/>
                    <a:pt x="3864" y="0"/>
                    <a:pt x="3514"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6" name="Google Shape;756;g13ef9bf7b38_0_824"/>
            <p:cNvSpPr/>
            <p:nvPr/>
          </p:nvSpPr>
          <p:spPr>
            <a:xfrm>
              <a:off x="3047775" y="2634500"/>
              <a:ext cx="59550" cy="72825"/>
            </a:xfrm>
            <a:custGeom>
              <a:rect b="b" l="l" r="r" t="t"/>
              <a:pathLst>
                <a:path extrusionOk="0" h="2913" w="2382">
                  <a:moveTo>
                    <a:pt x="2194" y="0"/>
                  </a:moveTo>
                  <a:cubicBezTo>
                    <a:pt x="2146" y="0"/>
                    <a:pt x="2097" y="19"/>
                    <a:pt x="2055" y="60"/>
                  </a:cubicBezTo>
                  <a:lnTo>
                    <a:pt x="50" y="2642"/>
                  </a:lnTo>
                  <a:cubicBezTo>
                    <a:pt x="0" y="2717"/>
                    <a:pt x="0" y="2817"/>
                    <a:pt x="75" y="2867"/>
                  </a:cubicBezTo>
                  <a:cubicBezTo>
                    <a:pt x="107" y="2899"/>
                    <a:pt x="143" y="2913"/>
                    <a:pt x="179" y="2913"/>
                  </a:cubicBezTo>
                  <a:cubicBezTo>
                    <a:pt x="230" y="2913"/>
                    <a:pt x="282" y="2886"/>
                    <a:pt x="326" y="2842"/>
                  </a:cubicBezTo>
                  <a:lnTo>
                    <a:pt x="2331" y="286"/>
                  </a:lnTo>
                  <a:cubicBezTo>
                    <a:pt x="2381" y="211"/>
                    <a:pt x="2381" y="110"/>
                    <a:pt x="2306" y="35"/>
                  </a:cubicBezTo>
                  <a:cubicBezTo>
                    <a:pt x="2272" y="13"/>
                    <a:pt x="2233" y="0"/>
                    <a:pt x="2194" y="0"/>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7" name="Google Shape;757;g13ef9bf7b38_0_824"/>
            <p:cNvSpPr/>
            <p:nvPr/>
          </p:nvSpPr>
          <p:spPr>
            <a:xfrm>
              <a:off x="3005150" y="2668575"/>
              <a:ext cx="60175" cy="25725"/>
            </a:xfrm>
            <a:custGeom>
              <a:rect b="b" l="l" r="r" t="t"/>
              <a:pathLst>
                <a:path extrusionOk="0" h="1029" w="2407">
                  <a:moveTo>
                    <a:pt x="1" y="1"/>
                  </a:moveTo>
                  <a:cubicBezTo>
                    <a:pt x="903" y="452"/>
                    <a:pt x="2407" y="176"/>
                    <a:pt x="2407" y="351"/>
                  </a:cubicBezTo>
                  <a:cubicBezTo>
                    <a:pt x="2407" y="502"/>
                    <a:pt x="2106" y="1028"/>
                    <a:pt x="1480" y="1028"/>
                  </a:cubicBezTo>
                  <a:cubicBezTo>
                    <a:pt x="853" y="1028"/>
                    <a:pt x="1" y="1"/>
                    <a:pt x="1" y="1"/>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8" name="Google Shape;758;g13ef9bf7b38_0_824"/>
            <p:cNvSpPr/>
            <p:nvPr/>
          </p:nvSpPr>
          <p:spPr>
            <a:xfrm>
              <a:off x="2943125" y="2655425"/>
              <a:ext cx="163575" cy="109050"/>
            </a:xfrm>
            <a:custGeom>
              <a:rect b="b" l="l" r="r" t="t"/>
              <a:pathLst>
                <a:path extrusionOk="0" h="4362" w="6543">
                  <a:moveTo>
                    <a:pt x="1" y="1905"/>
                  </a:moveTo>
                  <a:cubicBezTo>
                    <a:pt x="527" y="1329"/>
                    <a:pt x="1855" y="0"/>
                    <a:pt x="2908" y="702"/>
                  </a:cubicBezTo>
                  <a:cubicBezTo>
                    <a:pt x="3961" y="1379"/>
                    <a:pt x="4662" y="1379"/>
                    <a:pt x="4988" y="1504"/>
                  </a:cubicBezTo>
                  <a:cubicBezTo>
                    <a:pt x="5339" y="978"/>
                    <a:pt x="5865" y="1379"/>
                    <a:pt x="6216" y="2131"/>
                  </a:cubicBezTo>
                  <a:cubicBezTo>
                    <a:pt x="6542" y="2882"/>
                    <a:pt x="4311" y="3785"/>
                    <a:pt x="3961" y="4085"/>
                  </a:cubicBezTo>
                  <a:cubicBezTo>
                    <a:pt x="3610" y="4361"/>
                    <a:pt x="1" y="3785"/>
                    <a:pt x="1" y="3785"/>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9" name="Google Shape;759;g13ef9bf7b38_0_824"/>
            <p:cNvSpPr/>
            <p:nvPr/>
          </p:nvSpPr>
          <p:spPr>
            <a:xfrm>
              <a:off x="2507650" y="2342125"/>
              <a:ext cx="458050" cy="449900"/>
            </a:xfrm>
            <a:custGeom>
              <a:rect b="b" l="l" r="r" t="t"/>
              <a:pathLst>
                <a:path extrusionOk="0" h="17996" w="18322">
                  <a:moveTo>
                    <a:pt x="3836" y="953"/>
                  </a:moveTo>
                  <a:cubicBezTo>
                    <a:pt x="6693" y="2357"/>
                    <a:pt x="7570" y="11204"/>
                    <a:pt x="9750" y="13309"/>
                  </a:cubicBezTo>
                  <a:cubicBezTo>
                    <a:pt x="10978" y="14487"/>
                    <a:pt x="15966" y="13535"/>
                    <a:pt x="17645" y="13585"/>
                  </a:cubicBezTo>
                  <a:cubicBezTo>
                    <a:pt x="18322" y="15064"/>
                    <a:pt x="17420" y="16868"/>
                    <a:pt x="17420" y="16868"/>
                  </a:cubicBezTo>
                  <a:cubicBezTo>
                    <a:pt x="7871" y="17996"/>
                    <a:pt x="5440" y="17745"/>
                    <a:pt x="3034" y="13159"/>
                  </a:cubicBezTo>
                  <a:cubicBezTo>
                    <a:pt x="1154" y="9575"/>
                    <a:pt x="1" y="1"/>
                    <a:pt x="3836" y="953"/>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0" name="Google Shape;760;g13ef9bf7b38_0_824"/>
            <p:cNvSpPr/>
            <p:nvPr/>
          </p:nvSpPr>
          <p:spPr>
            <a:xfrm>
              <a:off x="4457550" y="1745025"/>
              <a:ext cx="160425" cy="149125"/>
            </a:xfrm>
            <a:custGeom>
              <a:rect b="b" l="l" r="r" t="t"/>
              <a:pathLst>
                <a:path extrusionOk="0" h="5965" w="6417">
                  <a:moveTo>
                    <a:pt x="6141" y="3008"/>
                  </a:moveTo>
                  <a:cubicBezTo>
                    <a:pt x="5865" y="2080"/>
                    <a:pt x="5339" y="1203"/>
                    <a:pt x="4537" y="677"/>
                  </a:cubicBezTo>
                  <a:cubicBezTo>
                    <a:pt x="4311" y="551"/>
                    <a:pt x="4086" y="426"/>
                    <a:pt x="3860" y="326"/>
                  </a:cubicBezTo>
                  <a:cubicBezTo>
                    <a:pt x="3735" y="301"/>
                    <a:pt x="3635" y="251"/>
                    <a:pt x="3509" y="251"/>
                  </a:cubicBezTo>
                  <a:cubicBezTo>
                    <a:pt x="3434" y="251"/>
                    <a:pt x="3234" y="201"/>
                    <a:pt x="3158" y="251"/>
                  </a:cubicBezTo>
                  <a:cubicBezTo>
                    <a:pt x="3133" y="301"/>
                    <a:pt x="3133" y="376"/>
                    <a:pt x="3158" y="451"/>
                  </a:cubicBezTo>
                  <a:cubicBezTo>
                    <a:pt x="3259" y="652"/>
                    <a:pt x="3484" y="802"/>
                    <a:pt x="3710" y="902"/>
                  </a:cubicBezTo>
                  <a:cubicBezTo>
                    <a:pt x="4061" y="1128"/>
                    <a:pt x="4186" y="1429"/>
                    <a:pt x="4311" y="1779"/>
                  </a:cubicBezTo>
                  <a:cubicBezTo>
                    <a:pt x="3960" y="1429"/>
                    <a:pt x="3660" y="1053"/>
                    <a:pt x="3234" y="777"/>
                  </a:cubicBezTo>
                  <a:cubicBezTo>
                    <a:pt x="2807" y="501"/>
                    <a:pt x="2356" y="326"/>
                    <a:pt x="1905" y="150"/>
                  </a:cubicBezTo>
                  <a:cubicBezTo>
                    <a:pt x="1705" y="75"/>
                    <a:pt x="1479" y="0"/>
                    <a:pt x="1279" y="25"/>
                  </a:cubicBezTo>
                  <a:cubicBezTo>
                    <a:pt x="1028" y="75"/>
                    <a:pt x="928" y="276"/>
                    <a:pt x="1078" y="476"/>
                  </a:cubicBezTo>
                  <a:cubicBezTo>
                    <a:pt x="1228" y="652"/>
                    <a:pt x="1479" y="702"/>
                    <a:pt x="1655" y="827"/>
                  </a:cubicBezTo>
                  <a:cubicBezTo>
                    <a:pt x="1930" y="952"/>
                    <a:pt x="2156" y="1128"/>
                    <a:pt x="2381" y="1328"/>
                  </a:cubicBezTo>
                  <a:cubicBezTo>
                    <a:pt x="2482" y="1429"/>
                    <a:pt x="2582" y="1529"/>
                    <a:pt x="2657" y="1629"/>
                  </a:cubicBezTo>
                  <a:cubicBezTo>
                    <a:pt x="2732" y="1729"/>
                    <a:pt x="2782" y="1880"/>
                    <a:pt x="2883" y="1930"/>
                  </a:cubicBezTo>
                  <a:cubicBezTo>
                    <a:pt x="2632" y="1830"/>
                    <a:pt x="2381" y="1704"/>
                    <a:pt x="2131" y="1554"/>
                  </a:cubicBezTo>
                  <a:cubicBezTo>
                    <a:pt x="1905" y="1429"/>
                    <a:pt x="1680" y="1378"/>
                    <a:pt x="1454" y="1253"/>
                  </a:cubicBezTo>
                  <a:cubicBezTo>
                    <a:pt x="1254" y="1178"/>
                    <a:pt x="1078" y="1028"/>
                    <a:pt x="878" y="927"/>
                  </a:cubicBezTo>
                  <a:cubicBezTo>
                    <a:pt x="777" y="852"/>
                    <a:pt x="652" y="802"/>
                    <a:pt x="552" y="877"/>
                  </a:cubicBezTo>
                  <a:cubicBezTo>
                    <a:pt x="477" y="902"/>
                    <a:pt x="452" y="1003"/>
                    <a:pt x="452" y="1078"/>
                  </a:cubicBezTo>
                  <a:cubicBezTo>
                    <a:pt x="452" y="1178"/>
                    <a:pt x="477" y="1253"/>
                    <a:pt x="527" y="1328"/>
                  </a:cubicBezTo>
                  <a:cubicBezTo>
                    <a:pt x="652" y="1504"/>
                    <a:pt x="802" y="1679"/>
                    <a:pt x="1003" y="1779"/>
                  </a:cubicBezTo>
                  <a:cubicBezTo>
                    <a:pt x="1178" y="1855"/>
                    <a:pt x="1304" y="1980"/>
                    <a:pt x="1454" y="2105"/>
                  </a:cubicBezTo>
                  <a:cubicBezTo>
                    <a:pt x="1655" y="2231"/>
                    <a:pt x="1855" y="2381"/>
                    <a:pt x="2056" y="2531"/>
                  </a:cubicBezTo>
                  <a:cubicBezTo>
                    <a:pt x="2156" y="2607"/>
                    <a:pt x="2231" y="2682"/>
                    <a:pt x="2331" y="2782"/>
                  </a:cubicBezTo>
                  <a:cubicBezTo>
                    <a:pt x="2406" y="2832"/>
                    <a:pt x="2482" y="2982"/>
                    <a:pt x="2582" y="3033"/>
                  </a:cubicBezTo>
                  <a:cubicBezTo>
                    <a:pt x="2181" y="2807"/>
                    <a:pt x="1780" y="2581"/>
                    <a:pt x="1404" y="2331"/>
                  </a:cubicBezTo>
                  <a:cubicBezTo>
                    <a:pt x="1279" y="2231"/>
                    <a:pt x="1103" y="2155"/>
                    <a:pt x="1003" y="2030"/>
                  </a:cubicBezTo>
                  <a:cubicBezTo>
                    <a:pt x="853" y="1880"/>
                    <a:pt x="677" y="1779"/>
                    <a:pt x="452" y="1754"/>
                  </a:cubicBezTo>
                  <a:cubicBezTo>
                    <a:pt x="426" y="1754"/>
                    <a:pt x="351" y="1729"/>
                    <a:pt x="326" y="1754"/>
                  </a:cubicBezTo>
                  <a:cubicBezTo>
                    <a:pt x="251" y="1805"/>
                    <a:pt x="251" y="1880"/>
                    <a:pt x="251" y="1930"/>
                  </a:cubicBezTo>
                  <a:cubicBezTo>
                    <a:pt x="276" y="2005"/>
                    <a:pt x="301" y="2055"/>
                    <a:pt x="351" y="2105"/>
                  </a:cubicBezTo>
                  <a:cubicBezTo>
                    <a:pt x="577" y="2431"/>
                    <a:pt x="827" y="2707"/>
                    <a:pt x="1103" y="2982"/>
                  </a:cubicBezTo>
                  <a:cubicBezTo>
                    <a:pt x="1379" y="3208"/>
                    <a:pt x="1730" y="3534"/>
                    <a:pt x="2056" y="3609"/>
                  </a:cubicBezTo>
                  <a:cubicBezTo>
                    <a:pt x="1579" y="3509"/>
                    <a:pt x="1153" y="3308"/>
                    <a:pt x="802" y="2982"/>
                  </a:cubicBezTo>
                  <a:cubicBezTo>
                    <a:pt x="627" y="2832"/>
                    <a:pt x="452" y="2657"/>
                    <a:pt x="201" y="2632"/>
                  </a:cubicBezTo>
                  <a:cubicBezTo>
                    <a:pt x="151" y="2632"/>
                    <a:pt x="51" y="2632"/>
                    <a:pt x="25" y="2707"/>
                  </a:cubicBezTo>
                  <a:cubicBezTo>
                    <a:pt x="0" y="2757"/>
                    <a:pt x="25" y="2832"/>
                    <a:pt x="51" y="2907"/>
                  </a:cubicBezTo>
                  <a:cubicBezTo>
                    <a:pt x="301" y="3333"/>
                    <a:pt x="677" y="3835"/>
                    <a:pt x="1153" y="4035"/>
                  </a:cubicBezTo>
                  <a:cubicBezTo>
                    <a:pt x="1379" y="4160"/>
                    <a:pt x="1604" y="4361"/>
                    <a:pt x="1855" y="4486"/>
                  </a:cubicBezTo>
                  <a:cubicBezTo>
                    <a:pt x="2106" y="4662"/>
                    <a:pt x="2381" y="4787"/>
                    <a:pt x="2632" y="4962"/>
                  </a:cubicBezTo>
                  <a:cubicBezTo>
                    <a:pt x="3234" y="5313"/>
                    <a:pt x="3985" y="5689"/>
                    <a:pt x="4662" y="5890"/>
                  </a:cubicBezTo>
                  <a:cubicBezTo>
                    <a:pt x="4863" y="5940"/>
                    <a:pt x="5063" y="5965"/>
                    <a:pt x="5264" y="5965"/>
                  </a:cubicBezTo>
                  <a:cubicBezTo>
                    <a:pt x="5489" y="5965"/>
                    <a:pt x="5614" y="5915"/>
                    <a:pt x="5765" y="5764"/>
                  </a:cubicBezTo>
                  <a:cubicBezTo>
                    <a:pt x="6041" y="5539"/>
                    <a:pt x="6241" y="5188"/>
                    <a:pt x="6316" y="4837"/>
                  </a:cubicBezTo>
                  <a:cubicBezTo>
                    <a:pt x="6416" y="4386"/>
                    <a:pt x="6366" y="3960"/>
                    <a:pt x="6291" y="3509"/>
                  </a:cubicBezTo>
                  <a:cubicBezTo>
                    <a:pt x="6241" y="3358"/>
                    <a:pt x="6216" y="3183"/>
                    <a:pt x="6141" y="3008"/>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1" name="Google Shape;761;g13ef9bf7b38_0_824"/>
            <p:cNvSpPr/>
            <p:nvPr/>
          </p:nvSpPr>
          <p:spPr>
            <a:xfrm>
              <a:off x="4334125" y="1724975"/>
              <a:ext cx="120325" cy="162925"/>
            </a:xfrm>
            <a:custGeom>
              <a:rect b="b" l="l" r="r" t="t"/>
              <a:pathLst>
                <a:path extrusionOk="0" h="6517" w="4813">
                  <a:moveTo>
                    <a:pt x="4737" y="4185"/>
                  </a:moveTo>
                  <a:cubicBezTo>
                    <a:pt x="4536" y="3033"/>
                    <a:pt x="4261" y="1679"/>
                    <a:pt x="3559" y="727"/>
                  </a:cubicBezTo>
                  <a:cubicBezTo>
                    <a:pt x="3509" y="702"/>
                    <a:pt x="3484" y="652"/>
                    <a:pt x="3434" y="652"/>
                  </a:cubicBezTo>
                  <a:cubicBezTo>
                    <a:pt x="3333" y="602"/>
                    <a:pt x="3233" y="752"/>
                    <a:pt x="3233" y="877"/>
                  </a:cubicBezTo>
                  <a:cubicBezTo>
                    <a:pt x="3183" y="1203"/>
                    <a:pt x="3333" y="1529"/>
                    <a:pt x="3459" y="1855"/>
                  </a:cubicBezTo>
                  <a:cubicBezTo>
                    <a:pt x="3559" y="2206"/>
                    <a:pt x="3559" y="2607"/>
                    <a:pt x="3509" y="3008"/>
                  </a:cubicBezTo>
                  <a:cubicBezTo>
                    <a:pt x="3484" y="2982"/>
                    <a:pt x="3459" y="2957"/>
                    <a:pt x="3434" y="2907"/>
                  </a:cubicBezTo>
                  <a:cubicBezTo>
                    <a:pt x="2857" y="2155"/>
                    <a:pt x="2556" y="1103"/>
                    <a:pt x="2180" y="226"/>
                  </a:cubicBezTo>
                  <a:cubicBezTo>
                    <a:pt x="2130" y="125"/>
                    <a:pt x="2080" y="0"/>
                    <a:pt x="1955" y="0"/>
                  </a:cubicBezTo>
                  <a:cubicBezTo>
                    <a:pt x="1805" y="0"/>
                    <a:pt x="1729" y="201"/>
                    <a:pt x="1729" y="351"/>
                  </a:cubicBezTo>
                  <a:cubicBezTo>
                    <a:pt x="1754" y="1053"/>
                    <a:pt x="1880" y="1679"/>
                    <a:pt x="2206" y="2331"/>
                  </a:cubicBezTo>
                  <a:cubicBezTo>
                    <a:pt x="1880" y="1855"/>
                    <a:pt x="1629" y="1353"/>
                    <a:pt x="1429" y="827"/>
                  </a:cubicBezTo>
                  <a:cubicBezTo>
                    <a:pt x="1378" y="702"/>
                    <a:pt x="1303" y="551"/>
                    <a:pt x="1153" y="551"/>
                  </a:cubicBezTo>
                  <a:cubicBezTo>
                    <a:pt x="602" y="501"/>
                    <a:pt x="1303" y="2657"/>
                    <a:pt x="1404" y="2932"/>
                  </a:cubicBezTo>
                  <a:cubicBezTo>
                    <a:pt x="1128" y="2531"/>
                    <a:pt x="927" y="2055"/>
                    <a:pt x="827" y="1579"/>
                  </a:cubicBezTo>
                  <a:cubicBezTo>
                    <a:pt x="802" y="1479"/>
                    <a:pt x="777" y="1404"/>
                    <a:pt x="727" y="1303"/>
                  </a:cubicBezTo>
                  <a:cubicBezTo>
                    <a:pt x="677" y="1228"/>
                    <a:pt x="526" y="1128"/>
                    <a:pt x="426" y="1228"/>
                  </a:cubicBezTo>
                  <a:cubicBezTo>
                    <a:pt x="376" y="1303"/>
                    <a:pt x="351" y="1529"/>
                    <a:pt x="351" y="1629"/>
                  </a:cubicBezTo>
                  <a:cubicBezTo>
                    <a:pt x="301" y="1955"/>
                    <a:pt x="401" y="2281"/>
                    <a:pt x="501" y="2556"/>
                  </a:cubicBezTo>
                  <a:cubicBezTo>
                    <a:pt x="677" y="2982"/>
                    <a:pt x="927" y="3383"/>
                    <a:pt x="1053" y="3810"/>
                  </a:cubicBezTo>
                  <a:lnTo>
                    <a:pt x="326" y="2907"/>
                  </a:lnTo>
                  <a:cubicBezTo>
                    <a:pt x="276" y="2857"/>
                    <a:pt x="201" y="2782"/>
                    <a:pt x="125" y="2807"/>
                  </a:cubicBezTo>
                  <a:cubicBezTo>
                    <a:pt x="25" y="2807"/>
                    <a:pt x="0" y="2957"/>
                    <a:pt x="25" y="3058"/>
                  </a:cubicBezTo>
                  <a:cubicBezTo>
                    <a:pt x="251" y="3734"/>
                    <a:pt x="602" y="4386"/>
                    <a:pt x="1103" y="4937"/>
                  </a:cubicBezTo>
                  <a:cubicBezTo>
                    <a:pt x="1328" y="5213"/>
                    <a:pt x="1629" y="5414"/>
                    <a:pt x="1855" y="5689"/>
                  </a:cubicBezTo>
                  <a:cubicBezTo>
                    <a:pt x="2080" y="5940"/>
                    <a:pt x="2381" y="6165"/>
                    <a:pt x="2707" y="6291"/>
                  </a:cubicBezTo>
                  <a:cubicBezTo>
                    <a:pt x="3058" y="6441"/>
                    <a:pt x="3434" y="6516"/>
                    <a:pt x="3810" y="6491"/>
                  </a:cubicBezTo>
                  <a:cubicBezTo>
                    <a:pt x="4085" y="6466"/>
                    <a:pt x="4261" y="6391"/>
                    <a:pt x="4436" y="6165"/>
                  </a:cubicBezTo>
                  <a:cubicBezTo>
                    <a:pt x="4561" y="5990"/>
                    <a:pt x="4712" y="5739"/>
                    <a:pt x="4762" y="5489"/>
                  </a:cubicBezTo>
                  <a:cubicBezTo>
                    <a:pt x="4812" y="5063"/>
                    <a:pt x="4812" y="4637"/>
                    <a:pt x="4737" y="4185"/>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2" name="Google Shape;762;g13ef9bf7b38_0_824"/>
            <p:cNvSpPr/>
            <p:nvPr/>
          </p:nvSpPr>
          <p:spPr>
            <a:xfrm>
              <a:off x="4585375" y="1535100"/>
              <a:ext cx="270075" cy="468700"/>
            </a:xfrm>
            <a:custGeom>
              <a:rect b="b" l="l" r="r" t="t"/>
              <a:pathLst>
                <a:path extrusionOk="0" h="18748" w="10803">
                  <a:moveTo>
                    <a:pt x="1253" y="11179"/>
                  </a:moveTo>
                  <a:lnTo>
                    <a:pt x="5990" y="12808"/>
                  </a:lnTo>
                  <a:cubicBezTo>
                    <a:pt x="5514" y="6592"/>
                    <a:pt x="6617" y="1"/>
                    <a:pt x="9198" y="2357"/>
                  </a:cubicBezTo>
                  <a:cubicBezTo>
                    <a:pt x="10702" y="3735"/>
                    <a:pt x="10802" y="15314"/>
                    <a:pt x="9649" y="17044"/>
                  </a:cubicBezTo>
                  <a:cubicBezTo>
                    <a:pt x="8496" y="18748"/>
                    <a:pt x="3559" y="16292"/>
                    <a:pt x="100" y="14562"/>
                  </a:cubicBezTo>
                  <a:cubicBezTo>
                    <a:pt x="0" y="13059"/>
                    <a:pt x="1253" y="11179"/>
                    <a:pt x="1253" y="11179"/>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3" name="Google Shape;763;g13ef9bf7b38_0_824"/>
            <p:cNvSpPr/>
            <p:nvPr/>
          </p:nvSpPr>
          <p:spPr>
            <a:xfrm>
              <a:off x="2447500" y="2677350"/>
              <a:ext cx="261950" cy="288875"/>
            </a:xfrm>
            <a:custGeom>
              <a:rect b="b" l="l" r="r" t="t"/>
              <a:pathLst>
                <a:path extrusionOk="0" h="11555" w="10478">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4" name="Google Shape;764;g13ef9bf7b38_0_824"/>
            <p:cNvSpPr/>
            <p:nvPr/>
          </p:nvSpPr>
          <p:spPr>
            <a:xfrm>
              <a:off x="2445625" y="2635375"/>
              <a:ext cx="261950" cy="302650"/>
            </a:xfrm>
            <a:custGeom>
              <a:rect b="b" l="l" r="r" t="t"/>
              <a:pathLst>
                <a:path extrusionOk="0" h="12106" w="10478">
                  <a:moveTo>
                    <a:pt x="1154" y="2256"/>
                  </a:moveTo>
                  <a:cubicBezTo>
                    <a:pt x="1" y="3008"/>
                    <a:pt x="76" y="4737"/>
                    <a:pt x="151" y="5940"/>
                  </a:cubicBezTo>
                  <a:cubicBezTo>
                    <a:pt x="226" y="7644"/>
                    <a:pt x="1003" y="10025"/>
                    <a:pt x="2432" y="11103"/>
                  </a:cubicBezTo>
                  <a:cubicBezTo>
                    <a:pt x="3209" y="11705"/>
                    <a:pt x="3259" y="11780"/>
                    <a:pt x="4312" y="12106"/>
                  </a:cubicBezTo>
                  <a:cubicBezTo>
                    <a:pt x="4412" y="12055"/>
                    <a:pt x="4662" y="11905"/>
                    <a:pt x="4938" y="11705"/>
                  </a:cubicBezTo>
                  <a:cubicBezTo>
                    <a:pt x="5515" y="11253"/>
                    <a:pt x="5815" y="10502"/>
                    <a:pt x="5590" y="9800"/>
                  </a:cubicBezTo>
                  <a:cubicBezTo>
                    <a:pt x="5364" y="9098"/>
                    <a:pt x="5364" y="8271"/>
                    <a:pt x="5740" y="8070"/>
                  </a:cubicBezTo>
                  <a:cubicBezTo>
                    <a:pt x="6392" y="7720"/>
                    <a:pt x="6818" y="8948"/>
                    <a:pt x="6818" y="8948"/>
                  </a:cubicBezTo>
                  <a:cubicBezTo>
                    <a:pt x="7169" y="8822"/>
                    <a:pt x="7745" y="8396"/>
                    <a:pt x="7444" y="7644"/>
                  </a:cubicBezTo>
                  <a:cubicBezTo>
                    <a:pt x="7119" y="6918"/>
                    <a:pt x="7444" y="6141"/>
                    <a:pt x="7444" y="6141"/>
                  </a:cubicBezTo>
                  <a:cubicBezTo>
                    <a:pt x="8572" y="6166"/>
                    <a:pt x="9099" y="4612"/>
                    <a:pt x="9449" y="4411"/>
                  </a:cubicBezTo>
                  <a:cubicBezTo>
                    <a:pt x="10226" y="3985"/>
                    <a:pt x="10477" y="3810"/>
                    <a:pt x="10352" y="3083"/>
                  </a:cubicBezTo>
                  <a:cubicBezTo>
                    <a:pt x="10277" y="2607"/>
                    <a:pt x="10076" y="2131"/>
                    <a:pt x="9725" y="1805"/>
                  </a:cubicBezTo>
                  <a:cubicBezTo>
                    <a:pt x="9324" y="1429"/>
                    <a:pt x="7971" y="928"/>
                    <a:pt x="7444" y="802"/>
                  </a:cubicBezTo>
                  <a:cubicBezTo>
                    <a:pt x="4287" y="0"/>
                    <a:pt x="1855" y="577"/>
                    <a:pt x="1154" y="2256"/>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5" name="Google Shape;765;g13ef9bf7b38_0_824"/>
            <p:cNvSpPr/>
            <p:nvPr/>
          </p:nvSpPr>
          <p:spPr>
            <a:xfrm>
              <a:off x="2268325" y="2903550"/>
              <a:ext cx="521950" cy="731225"/>
            </a:xfrm>
            <a:custGeom>
              <a:rect b="b" l="l" r="r" t="t"/>
              <a:pathLst>
                <a:path extrusionOk="0" h="29249" w="20878">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6" name="Google Shape;766;g13ef9bf7b38_0_824"/>
            <p:cNvSpPr/>
            <p:nvPr/>
          </p:nvSpPr>
          <p:spPr>
            <a:xfrm>
              <a:off x="2551525" y="2936125"/>
              <a:ext cx="370950" cy="500025"/>
            </a:xfrm>
            <a:custGeom>
              <a:rect b="b" l="l" r="r" t="t"/>
              <a:pathLst>
                <a:path extrusionOk="0" h="20001" w="14838">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7" name="Google Shape;767;g13ef9bf7b38_0_824"/>
            <p:cNvSpPr/>
            <p:nvPr/>
          </p:nvSpPr>
          <p:spPr>
            <a:xfrm>
              <a:off x="2873575" y="2904175"/>
              <a:ext cx="72700" cy="55775"/>
            </a:xfrm>
            <a:custGeom>
              <a:rect b="b" l="l" r="r" t="t"/>
              <a:pathLst>
                <a:path extrusionOk="0" h="2231" w="2908">
                  <a:moveTo>
                    <a:pt x="2908" y="0"/>
                  </a:moveTo>
                  <a:lnTo>
                    <a:pt x="2306" y="176"/>
                  </a:lnTo>
                  <a:lnTo>
                    <a:pt x="1" y="1905"/>
                  </a:lnTo>
                  <a:lnTo>
                    <a:pt x="176" y="2231"/>
                  </a:lnTo>
                  <a:lnTo>
                    <a:pt x="2632" y="401"/>
                  </a:lnTo>
                  <a:lnTo>
                    <a:pt x="2908" y="0"/>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8" name="Google Shape;768;g13ef9bf7b38_0_824"/>
            <p:cNvSpPr/>
            <p:nvPr/>
          </p:nvSpPr>
          <p:spPr>
            <a:xfrm>
              <a:off x="2813425" y="2924850"/>
              <a:ext cx="134125" cy="169825"/>
            </a:xfrm>
            <a:custGeom>
              <a:rect b="b" l="l" r="r" t="t"/>
              <a:pathLst>
                <a:path extrusionOk="0" h="6793" w="5365">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9" name="Google Shape;769;g13ef9bf7b38_0_824"/>
            <p:cNvSpPr/>
            <p:nvPr/>
          </p:nvSpPr>
          <p:spPr>
            <a:xfrm>
              <a:off x="2027075" y="3121575"/>
              <a:ext cx="414200" cy="794525"/>
            </a:xfrm>
            <a:custGeom>
              <a:rect b="b" l="l" r="r" t="t"/>
              <a:pathLst>
                <a:path extrusionOk="0" h="31781" w="16568">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0" name="Google Shape;770;g13ef9bf7b38_0_824"/>
            <p:cNvSpPr/>
            <p:nvPr/>
          </p:nvSpPr>
          <p:spPr>
            <a:xfrm>
              <a:off x="2353525" y="3285125"/>
              <a:ext cx="188625" cy="642250"/>
            </a:xfrm>
            <a:custGeom>
              <a:rect b="b" l="l" r="r" t="t"/>
              <a:pathLst>
                <a:path extrusionOk="0" h="25690" w="7545">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1" name="Google Shape;771;g13ef9bf7b38_0_824"/>
            <p:cNvSpPr/>
            <p:nvPr/>
          </p:nvSpPr>
          <p:spPr>
            <a:xfrm>
              <a:off x="3652400" y="2356550"/>
              <a:ext cx="60175" cy="25700"/>
            </a:xfrm>
            <a:custGeom>
              <a:rect b="b" l="l" r="r" t="t"/>
              <a:pathLst>
                <a:path extrusionOk="0" h="1028" w="2407">
                  <a:moveTo>
                    <a:pt x="1" y="0"/>
                  </a:moveTo>
                  <a:cubicBezTo>
                    <a:pt x="903" y="451"/>
                    <a:pt x="2407" y="176"/>
                    <a:pt x="2407" y="351"/>
                  </a:cubicBezTo>
                  <a:cubicBezTo>
                    <a:pt x="2407" y="527"/>
                    <a:pt x="2106" y="1028"/>
                    <a:pt x="1479" y="1028"/>
                  </a:cubicBezTo>
                  <a:cubicBezTo>
                    <a:pt x="853" y="1028"/>
                    <a:pt x="1" y="0"/>
                    <a:pt x="1"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2" name="Google Shape;772;g13ef9bf7b38_0_824"/>
            <p:cNvSpPr/>
            <p:nvPr/>
          </p:nvSpPr>
          <p:spPr>
            <a:xfrm>
              <a:off x="3590375" y="2343375"/>
              <a:ext cx="163550" cy="109050"/>
            </a:xfrm>
            <a:custGeom>
              <a:rect b="b" l="l" r="r" t="t"/>
              <a:pathLst>
                <a:path extrusionOk="0" h="4362" w="6542">
                  <a:moveTo>
                    <a:pt x="0" y="1906"/>
                  </a:moveTo>
                  <a:cubicBezTo>
                    <a:pt x="502" y="1329"/>
                    <a:pt x="1830" y="1"/>
                    <a:pt x="2908" y="703"/>
                  </a:cubicBezTo>
                  <a:cubicBezTo>
                    <a:pt x="3960" y="1379"/>
                    <a:pt x="4637" y="1379"/>
                    <a:pt x="4988" y="1505"/>
                  </a:cubicBezTo>
                  <a:cubicBezTo>
                    <a:pt x="5339" y="978"/>
                    <a:pt x="5840" y="1379"/>
                    <a:pt x="6191" y="2131"/>
                  </a:cubicBezTo>
                  <a:cubicBezTo>
                    <a:pt x="6542" y="2883"/>
                    <a:pt x="4311" y="3811"/>
                    <a:pt x="3960" y="4086"/>
                  </a:cubicBezTo>
                  <a:cubicBezTo>
                    <a:pt x="3610" y="4362"/>
                    <a:pt x="0" y="3785"/>
                    <a:pt x="0" y="3785"/>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3" name="Google Shape;773;g13ef9bf7b38_0_824"/>
            <p:cNvSpPr/>
            <p:nvPr/>
          </p:nvSpPr>
          <p:spPr>
            <a:xfrm>
              <a:off x="4332225" y="3053300"/>
              <a:ext cx="461200" cy="458050"/>
            </a:xfrm>
            <a:custGeom>
              <a:rect b="b" l="l" r="r" t="t"/>
              <a:pathLst>
                <a:path extrusionOk="0" h="18322" w="18448">
                  <a:moveTo>
                    <a:pt x="17169" y="3183"/>
                  </a:moveTo>
                  <a:cubicBezTo>
                    <a:pt x="17169" y="3183"/>
                    <a:pt x="7871" y="0"/>
                    <a:pt x="3936" y="476"/>
                  </a:cubicBezTo>
                  <a:cubicBezTo>
                    <a:pt x="1" y="953"/>
                    <a:pt x="878" y="17970"/>
                    <a:pt x="878" y="17970"/>
                  </a:cubicBezTo>
                  <a:cubicBezTo>
                    <a:pt x="878" y="17970"/>
                    <a:pt x="2958" y="18321"/>
                    <a:pt x="5038" y="17970"/>
                  </a:cubicBezTo>
                  <a:cubicBezTo>
                    <a:pt x="5916" y="13233"/>
                    <a:pt x="7344" y="8045"/>
                    <a:pt x="7344" y="8045"/>
                  </a:cubicBezTo>
                  <a:cubicBezTo>
                    <a:pt x="7344" y="8045"/>
                    <a:pt x="15891" y="10501"/>
                    <a:pt x="17169" y="9273"/>
                  </a:cubicBezTo>
                  <a:cubicBezTo>
                    <a:pt x="18447" y="8045"/>
                    <a:pt x="17169" y="3183"/>
                    <a:pt x="17169" y="3183"/>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4" name="Google Shape;774;g13ef9bf7b38_0_824"/>
            <p:cNvSpPr/>
            <p:nvPr/>
          </p:nvSpPr>
          <p:spPr>
            <a:xfrm>
              <a:off x="4470075" y="3480600"/>
              <a:ext cx="480600" cy="277600"/>
            </a:xfrm>
            <a:custGeom>
              <a:rect b="b" l="l" r="r" t="t"/>
              <a:pathLst>
                <a:path extrusionOk="0" h="11104" w="19224">
                  <a:moveTo>
                    <a:pt x="1" y="7695"/>
                  </a:moveTo>
                  <a:cubicBezTo>
                    <a:pt x="1" y="7821"/>
                    <a:pt x="51" y="7921"/>
                    <a:pt x="151" y="8046"/>
                  </a:cubicBezTo>
                  <a:cubicBezTo>
                    <a:pt x="276" y="8196"/>
                    <a:pt x="477" y="8297"/>
                    <a:pt x="702" y="8372"/>
                  </a:cubicBezTo>
                  <a:cubicBezTo>
                    <a:pt x="1053" y="8472"/>
                    <a:pt x="1454" y="8472"/>
                    <a:pt x="1830" y="8372"/>
                  </a:cubicBezTo>
                  <a:lnTo>
                    <a:pt x="6392" y="7169"/>
                  </a:lnTo>
                  <a:cubicBezTo>
                    <a:pt x="7169" y="6968"/>
                    <a:pt x="8046" y="7219"/>
                    <a:pt x="8196" y="7695"/>
                  </a:cubicBezTo>
                  <a:lnTo>
                    <a:pt x="9199" y="10527"/>
                  </a:lnTo>
                  <a:cubicBezTo>
                    <a:pt x="9299" y="10878"/>
                    <a:pt x="9850" y="11104"/>
                    <a:pt x="10452" y="11104"/>
                  </a:cubicBezTo>
                  <a:cubicBezTo>
                    <a:pt x="10527" y="11104"/>
                    <a:pt x="10577" y="11104"/>
                    <a:pt x="10652" y="11104"/>
                  </a:cubicBezTo>
                  <a:cubicBezTo>
                    <a:pt x="11053" y="11079"/>
                    <a:pt x="11379" y="10928"/>
                    <a:pt x="11580" y="10728"/>
                  </a:cubicBezTo>
                  <a:cubicBezTo>
                    <a:pt x="11680" y="10653"/>
                    <a:pt x="11730" y="10552"/>
                    <a:pt x="11755" y="10452"/>
                  </a:cubicBezTo>
                  <a:lnTo>
                    <a:pt x="11755" y="10427"/>
                  </a:lnTo>
                  <a:cubicBezTo>
                    <a:pt x="11755" y="10377"/>
                    <a:pt x="11755" y="10327"/>
                    <a:pt x="11755" y="10277"/>
                  </a:cubicBezTo>
                  <a:lnTo>
                    <a:pt x="11354" y="8272"/>
                  </a:lnTo>
                  <a:lnTo>
                    <a:pt x="11204" y="7420"/>
                  </a:lnTo>
                  <a:cubicBezTo>
                    <a:pt x="11103" y="6918"/>
                    <a:pt x="11805" y="6517"/>
                    <a:pt x="12632" y="6567"/>
                  </a:cubicBezTo>
                  <a:lnTo>
                    <a:pt x="17670" y="6893"/>
                  </a:lnTo>
                  <a:cubicBezTo>
                    <a:pt x="17720" y="6893"/>
                    <a:pt x="17770" y="6893"/>
                    <a:pt x="17820" y="6893"/>
                  </a:cubicBezTo>
                  <a:cubicBezTo>
                    <a:pt x="18021" y="6893"/>
                    <a:pt x="18246" y="6868"/>
                    <a:pt x="18422" y="6818"/>
                  </a:cubicBezTo>
                  <a:cubicBezTo>
                    <a:pt x="18773" y="6718"/>
                    <a:pt x="19048" y="6517"/>
                    <a:pt x="19099" y="6267"/>
                  </a:cubicBezTo>
                  <a:cubicBezTo>
                    <a:pt x="19224" y="5866"/>
                    <a:pt x="18773" y="5490"/>
                    <a:pt x="18096" y="5415"/>
                  </a:cubicBezTo>
                  <a:lnTo>
                    <a:pt x="13159" y="4838"/>
                  </a:lnTo>
                  <a:cubicBezTo>
                    <a:pt x="12933" y="4813"/>
                    <a:pt x="12758" y="4763"/>
                    <a:pt x="12582" y="4688"/>
                  </a:cubicBezTo>
                  <a:cubicBezTo>
                    <a:pt x="12156" y="4487"/>
                    <a:pt x="11981" y="4136"/>
                    <a:pt x="12231" y="3810"/>
                  </a:cubicBezTo>
                  <a:lnTo>
                    <a:pt x="13986" y="1605"/>
                  </a:lnTo>
                  <a:lnTo>
                    <a:pt x="14337" y="1154"/>
                  </a:lnTo>
                  <a:cubicBezTo>
                    <a:pt x="14412" y="1079"/>
                    <a:pt x="14437" y="978"/>
                    <a:pt x="14462" y="903"/>
                  </a:cubicBezTo>
                  <a:cubicBezTo>
                    <a:pt x="14462" y="878"/>
                    <a:pt x="14462" y="853"/>
                    <a:pt x="14462" y="853"/>
                  </a:cubicBezTo>
                  <a:cubicBezTo>
                    <a:pt x="14462" y="577"/>
                    <a:pt x="14211" y="302"/>
                    <a:pt x="13760" y="176"/>
                  </a:cubicBezTo>
                  <a:cubicBezTo>
                    <a:pt x="13134" y="1"/>
                    <a:pt x="12382" y="126"/>
                    <a:pt x="12031" y="477"/>
                  </a:cubicBezTo>
                  <a:lnTo>
                    <a:pt x="9525" y="3008"/>
                  </a:lnTo>
                  <a:cubicBezTo>
                    <a:pt x="9124" y="3435"/>
                    <a:pt x="8146" y="3535"/>
                    <a:pt x="7545" y="3209"/>
                  </a:cubicBezTo>
                  <a:lnTo>
                    <a:pt x="3835" y="1254"/>
                  </a:lnTo>
                  <a:cubicBezTo>
                    <a:pt x="3585" y="1104"/>
                    <a:pt x="3259" y="1054"/>
                    <a:pt x="2958" y="1054"/>
                  </a:cubicBezTo>
                  <a:cubicBezTo>
                    <a:pt x="2632" y="1054"/>
                    <a:pt x="2281" y="1129"/>
                    <a:pt x="2031" y="1279"/>
                  </a:cubicBezTo>
                  <a:cubicBezTo>
                    <a:pt x="1755" y="1430"/>
                    <a:pt x="1630" y="1630"/>
                    <a:pt x="1655" y="1831"/>
                  </a:cubicBezTo>
                  <a:cubicBezTo>
                    <a:pt x="1655" y="2006"/>
                    <a:pt x="1780" y="2181"/>
                    <a:pt x="1981" y="2307"/>
                  </a:cubicBezTo>
                  <a:lnTo>
                    <a:pt x="2281" y="2482"/>
                  </a:lnTo>
                  <a:lnTo>
                    <a:pt x="5389" y="4437"/>
                  </a:lnTo>
                  <a:cubicBezTo>
                    <a:pt x="5941" y="4788"/>
                    <a:pt x="5790" y="5339"/>
                    <a:pt x="5088" y="5590"/>
                  </a:cubicBezTo>
                  <a:cubicBezTo>
                    <a:pt x="5088" y="5590"/>
                    <a:pt x="5063" y="5590"/>
                    <a:pt x="5063" y="5590"/>
                  </a:cubicBezTo>
                  <a:lnTo>
                    <a:pt x="652" y="7044"/>
                  </a:lnTo>
                  <a:cubicBezTo>
                    <a:pt x="251" y="7194"/>
                    <a:pt x="1" y="7445"/>
                    <a:pt x="1" y="7695"/>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5" name="Google Shape;775;g13ef9bf7b38_0_824"/>
            <p:cNvSpPr/>
            <p:nvPr/>
          </p:nvSpPr>
          <p:spPr>
            <a:xfrm>
              <a:off x="4769575" y="3503175"/>
              <a:ext cx="62050" cy="94625"/>
            </a:xfrm>
            <a:custGeom>
              <a:rect b="b" l="l" r="r" t="t"/>
              <a:pathLst>
                <a:path extrusionOk="0" h="3785" w="2482">
                  <a:moveTo>
                    <a:pt x="602" y="3785"/>
                  </a:moveTo>
                  <a:lnTo>
                    <a:pt x="2357" y="1579"/>
                  </a:lnTo>
                  <a:cubicBezTo>
                    <a:pt x="2432" y="1504"/>
                    <a:pt x="2457" y="1404"/>
                    <a:pt x="2482" y="1329"/>
                  </a:cubicBezTo>
                  <a:lnTo>
                    <a:pt x="2482" y="0"/>
                  </a:lnTo>
                  <a:cubicBezTo>
                    <a:pt x="2457" y="75"/>
                    <a:pt x="2432" y="176"/>
                    <a:pt x="2357" y="251"/>
                  </a:cubicBezTo>
                  <a:lnTo>
                    <a:pt x="2006" y="702"/>
                  </a:lnTo>
                  <a:lnTo>
                    <a:pt x="251" y="2907"/>
                  </a:lnTo>
                  <a:cubicBezTo>
                    <a:pt x="1" y="3233"/>
                    <a:pt x="176" y="3584"/>
                    <a:pt x="602" y="3785"/>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6" name="Google Shape;776;g13ef9bf7b38_0_824"/>
            <p:cNvSpPr/>
            <p:nvPr/>
          </p:nvSpPr>
          <p:spPr>
            <a:xfrm>
              <a:off x="4568450" y="3597150"/>
              <a:ext cx="25" cy="3150"/>
            </a:xfrm>
            <a:custGeom>
              <a:rect b="b" l="l" r="r" t="t"/>
              <a:pathLst>
                <a:path extrusionOk="0" h="126" w="1">
                  <a:moveTo>
                    <a:pt x="1" y="126"/>
                  </a:moveTo>
                  <a:cubicBezTo>
                    <a:pt x="1" y="101"/>
                    <a:pt x="1" y="76"/>
                    <a:pt x="1" y="76"/>
                  </a:cubicBezTo>
                  <a:cubicBezTo>
                    <a:pt x="1" y="51"/>
                    <a:pt x="1" y="26"/>
                    <a:pt x="1" y="1"/>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7" name="Google Shape;777;g13ef9bf7b38_0_824"/>
            <p:cNvSpPr/>
            <p:nvPr/>
          </p:nvSpPr>
          <p:spPr>
            <a:xfrm>
              <a:off x="4747650" y="3637250"/>
              <a:ext cx="199900" cy="50150"/>
            </a:xfrm>
            <a:custGeom>
              <a:rect b="b" l="l" r="r" t="t"/>
              <a:pathLst>
                <a:path extrusionOk="0" h="2006" w="7996">
                  <a:moveTo>
                    <a:pt x="101" y="1154"/>
                  </a:moveTo>
                  <a:lnTo>
                    <a:pt x="251" y="2006"/>
                  </a:lnTo>
                  <a:cubicBezTo>
                    <a:pt x="502" y="1780"/>
                    <a:pt x="1003" y="1605"/>
                    <a:pt x="1529" y="1655"/>
                  </a:cubicBezTo>
                  <a:lnTo>
                    <a:pt x="6567" y="1956"/>
                  </a:lnTo>
                  <a:cubicBezTo>
                    <a:pt x="6617" y="1956"/>
                    <a:pt x="6667" y="1981"/>
                    <a:pt x="6717" y="1981"/>
                  </a:cubicBezTo>
                  <a:cubicBezTo>
                    <a:pt x="7344" y="1981"/>
                    <a:pt x="7895" y="1705"/>
                    <a:pt x="7996" y="1329"/>
                  </a:cubicBezTo>
                  <a:lnTo>
                    <a:pt x="7996" y="1"/>
                  </a:lnTo>
                  <a:cubicBezTo>
                    <a:pt x="7945" y="251"/>
                    <a:pt x="7670" y="452"/>
                    <a:pt x="7319" y="552"/>
                  </a:cubicBezTo>
                  <a:cubicBezTo>
                    <a:pt x="7143" y="602"/>
                    <a:pt x="6918" y="627"/>
                    <a:pt x="6717" y="627"/>
                  </a:cubicBezTo>
                  <a:cubicBezTo>
                    <a:pt x="6667" y="627"/>
                    <a:pt x="6617" y="627"/>
                    <a:pt x="6567" y="627"/>
                  </a:cubicBezTo>
                  <a:lnTo>
                    <a:pt x="1529" y="301"/>
                  </a:lnTo>
                  <a:cubicBezTo>
                    <a:pt x="702" y="251"/>
                    <a:pt x="0" y="652"/>
                    <a:pt x="101" y="1154"/>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8" name="Google Shape;778;g13ef9bf7b38_0_824"/>
            <p:cNvSpPr/>
            <p:nvPr/>
          </p:nvSpPr>
          <p:spPr>
            <a:xfrm>
              <a:off x="4684375" y="3728725"/>
              <a:ext cx="650" cy="5675"/>
            </a:xfrm>
            <a:custGeom>
              <a:rect b="b" l="l" r="r" t="t"/>
              <a:pathLst>
                <a:path extrusionOk="0" h="227" w="26">
                  <a:moveTo>
                    <a:pt x="0" y="1"/>
                  </a:moveTo>
                  <a:lnTo>
                    <a:pt x="0" y="226"/>
                  </a:lnTo>
                  <a:cubicBezTo>
                    <a:pt x="25" y="151"/>
                    <a:pt x="25" y="76"/>
                    <a:pt x="0" y="1"/>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9" name="Google Shape;779;g13ef9bf7b38_0_824"/>
            <p:cNvSpPr/>
            <p:nvPr/>
          </p:nvSpPr>
          <p:spPr>
            <a:xfrm>
              <a:off x="4470075" y="3654800"/>
              <a:ext cx="293900" cy="137250"/>
            </a:xfrm>
            <a:custGeom>
              <a:rect b="b" l="l" r="r" t="t"/>
              <a:pathLst>
                <a:path extrusionOk="0" h="5490" w="11756">
                  <a:moveTo>
                    <a:pt x="1" y="727"/>
                  </a:moveTo>
                  <a:lnTo>
                    <a:pt x="1" y="2081"/>
                  </a:lnTo>
                  <a:cubicBezTo>
                    <a:pt x="1" y="2181"/>
                    <a:pt x="51" y="2306"/>
                    <a:pt x="151" y="2406"/>
                  </a:cubicBezTo>
                  <a:cubicBezTo>
                    <a:pt x="452" y="2757"/>
                    <a:pt x="1204" y="2908"/>
                    <a:pt x="1830" y="2732"/>
                  </a:cubicBezTo>
                  <a:lnTo>
                    <a:pt x="6392" y="1529"/>
                  </a:lnTo>
                  <a:cubicBezTo>
                    <a:pt x="7169" y="1329"/>
                    <a:pt x="8046" y="1579"/>
                    <a:pt x="8196" y="2056"/>
                  </a:cubicBezTo>
                  <a:lnTo>
                    <a:pt x="9199" y="4888"/>
                  </a:lnTo>
                  <a:cubicBezTo>
                    <a:pt x="9299" y="5239"/>
                    <a:pt x="9850" y="5489"/>
                    <a:pt x="10452" y="5489"/>
                  </a:cubicBezTo>
                  <a:cubicBezTo>
                    <a:pt x="10502" y="5489"/>
                    <a:pt x="10577" y="5464"/>
                    <a:pt x="10652" y="5464"/>
                  </a:cubicBezTo>
                  <a:cubicBezTo>
                    <a:pt x="11254" y="5414"/>
                    <a:pt x="11705" y="5138"/>
                    <a:pt x="11755" y="4787"/>
                  </a:cubicBezTo>
                  <a:lnTo>
                    <a:pt x="11755" y="4662"/>
                  </a:lnTo>
                  <a:lnTo>
                    <a:pt x="11755" y="3484"/>
                  </a:lnTo>
                  <a:cubicBezTo>
                    <a:pt x="11730" y="3584"/>
                    <a:pt x="11680" y="3685"/>
                    <a:pt x="11580" y="3760"/>
                  </a:cubicBezTo>
                  <a:cubicBezTo>
                    <a:pt x="11379" y="3960"/>
                    <a:pt x="11053" y="4111"/>
                    <a:pt x="10652" y="4136"/>
                  </a:cubicBezTo>
                  <a:cubicBezTo>
                    <a:pt x="10577" y="4136"/>
                    <a:pt x="10527" y="4136"/>
                    <a:pt x="10452" y="4136"/>
                  </a:cubicBezTo>
                  <a:cubicBezTo>
                    <a:pt x="9850" y="4136"/>
                    <a:pt x="9299" y="3910"/>
                    <a:pt x="9199" y="3559"/>
                  </a:cubicBezTo>
                  <a:lnTo>
                    <a:pt x="8196" y="727"/>
                  </a:lnTo>
                  <a:cubicBezTo>
                    <a:pt x="8046" y="251"/>
                    <a:pt x="7169" y="0"/>
                    <a:pt x="6392" y="201"/>
                  </a:cubicBezTo>
                  <a:lnTo>
                    <a:pt x="1830" y="1404"/>
                  </a:lnTo>
                  <a:cubicBezTo>
                    <a:pt x="1454" y="1504"/>
                    <a:pt x="1053" y="1504"/>
                    <a:pt x="702" y="1404"/>
                  </a:cubicBezTo>
                  <a:cubicBezTo>
                    <a:pt x="477" y="1329"/>
                    <a:pt x="276" y="1228"/>
                    <a:pt x="151" y="1078"/>
                  </a:cubicBezTo>
                  <a:cubicBezTo>
                    <a:pt x="51" y="953"/>
                    <a:pt x="1" y="853"/>
                    <a:pt x="1" y="727"/>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0" name="Google Shape;780;g13ef9bf7b38_0_824"/>
            <p:cNvSpPr/>
            <p:nvPr/>
          </p:nvSpPr>
          <p:spPr>
            <a:xfrm>
              <a:off x="4511425" y="3526350"/>
              <a:ext cx="107175" cy="94000"/>
            </a:xfrm>
            <a:custGeom>
              <a:rect b="b" l="l" r="r" t="t"/>
              <a:pathLst>
                <a:path extrusionOk="0" h="3760" w="4287">
                  <a:moveTo>
                    <a:pt x="1" y="1"/>
                  </a:moveTo>
                  <a:lnTo>
                    <a:pt x="1" y="1304"/>
                  </a:lnTo>
                  <a:cubicBezTo>
                    <a:pt x="1" y="1479"/>
                    <a:pt x="101" y="1655"/>
                    <a:pt x="327" y="1805"/>
                  </a:cubicBezTo>
                  <a:lnTo>
                    <a:pt x="3434" y="3760"/>
                  </a:lnTo>
                  <a:cubicBezTo>
                    <a:pt x="4136" y="3509"/>
                    <a:pt x="4287" y="2958"/>
                    <a:pt x="3735" y="2607"/>
                  </a:cubicBezTo>
                  <a:lnTo>
                    <a:pt x="627" y="652"/>
                  </a:lnTo>
                  <a:lnTo>
                    <a:pt x="327" y="477"/>
                  </a:lnTo>
                  <a:cubicBezTo>
                    <a:pt x="126" y="351"/>
                    <a:pt x="1" y="176"/>
                    <a:pt x="1" y="1"/>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1" name="Google Shape;781;g13ef9bf7b38_0_824"/>
            <p:cNvSpPr/>
            <p:nvPr/>
          </p:nvSpPr>
          <p:spPr>
            <a:xfrm>
              <a:off x="4471325" y="3702425"/>
              <a:ext cx="59550" cy="59550"/>
            </a:xfrm>
            <a:custGeom>
              <a:rect b="b" l="l" r="r" t="t"/>
              <a:pathLst>
                <a:path extrusionOk="0" h="2382" w="2382">
                  <a:moveTo>
                    <a:pt x="51" y="1278"/>
                  </a:moveTo>
                  <a:cubicBezTo>
                    <a:pt x="76" y="1905"/>
                    <a:pt x="627" y="2381"/>
                    <a:pt x="1279" y="2331"/>
                  </a:cubicBezTo>
                  <a:cubicBezTo>
                    <a:pt x="1906" y="2306"/>
                    <a:pt x="2382" y="1755"/>
                    <a:pt x="2357" y="1128"/>
                  </a:cubicBezTo>
                  <a:cubicBezTo>
                    <a:pt x="2307" y="476"/>
                    <a:pt x="1755" y="0"/>
                    <a:pt x="1104" y="50"/>
                  </a:cubicBezTo>
                  <a:cubicBezTo>
                    <a:pt x="477" y="100"/>
                    <a:pt x="1" y="652"/>
                    <a:pt x="51" y="1278"/>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2" name="Google Shape;782;g13ef9bf7b38_0_824"/>
            <p:cNvSpPr/>
            <p:nvPr/>
          </p:nvSpPr>
          <p:spPr>
            <a:xfrm>
              <a:off x="4701275" y="3774475"/>
              <a:ext cx="59550" cy="58925"/>
            </a:xfrm>
            <a:custGeom>
              <a:rect b="b" l="l" r="r" t="t"/>
              <a:pathLst>
                <a:path extrusionOk="0" h="2357" w="2382">
                  <a:moveTo>
                    <a:pt x="51" y="1254"/>
                  </a:moveTo>
                  <a:cubicBezTo>
                    <a:pt x="76" y="1880"/>
                    <a:pt x="627" y="2356"/>
                    <a:pt x="1279" y="2331"/>
                  </a:cubicBezTo>
                  <a:cubicBezTo>
                    <a:pt x="1906" y="2281"/>
                    <a:pt x="2382" y="1730"/>
                    <a:pt x="2357" y="1103"/>
                  </a:cubicBezTo>
                  <a:cubicBezTo>
                    <a:pt x="2307" y="477"/>
                    <a:pt x="1755" y="0"/>
                    <a:pt x="1104" y="25"/>
                  </a:cubicBezTo>
                  <a:cubicBezTo>
                    <a:pt x="477" y="76"/>
                    <a:pt x="1" y="627"/>
                    <a:pt x="51" y="1254"/>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3" name="Google Shape;783;g13ef9bf7b38_0_824"/>
            <p:cNvSpPr/>
            <p:nvPr/>
          </p:nvSpPr>
          <p:spPr>
            <a:xfrm>
              <a:off x="4889250" y="3670450"/>
              <a:ext cx="60175" cy="59550"/>
            </a:xfrm>
            <a:custGeom>
              <a:rect b="b" l="l" r="r" t="t"/>
              <a:pathLst>
                <a:path extrusionOk="0" h="2382" w="2407">
                  <a:moveTo>
                    <a:pt x="51" y="1254"/>
                  </a:moveTo>
                  <a:cubicBezTo>
                    <a:pt x="101" y="1881"/>
                    <a:pt x="627" y="2382"/>
                    <a:pt x="1279" y="2332"/>
                  </a:cubicBezTo>
                  <a:cubicBezTo>
                    <a:pt x="1905" y="2282"/>
                    <a:pt x="2407" y="1730"/>
                    <a:pt x="2357" y="1104"/>
                  </a:cubicBezTo>
                  <a:cubicBezTo>
                    <a:pt x="2306" y="477"/>
                    <a:pt x="1755" y="1"/>
                    <a:pt x="1128" y="51"/>
                  </a:cubicBezTo>
                  <a:cubicBezTo>
                    <a:pt x="477" y="76"/>
                    <a:pt x="1" y="628"/>
                    <a:pt x="51" y="1254"/>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4" name="Google Shape;784;g13ef9bf7b38_0_824"/>
            <p:cNvSpPr/>
            <p:nvPr/>
          </p:nvSpPr>
          <p:spPr>
            <a:xfrm>
              <a:off x="4784000" y="3549525"/>
              <a:ext cx="59550" cy="59550"/>
            </a:xfrm>
            <a:custGeom>
              <a:rect b="b" l="l" r="r" t="t"/>
              <a:pathLst>
                <a:path extrusionOk="0" h="2382" w="2382">
                  <a:moveTo>
                    <a:pt x="50" y="1254"/>
                  </a:moveTo>
                  <a:cubicBezTo>
                    <a:pt x="75" y="1906"/>
                    <a:pt x="627" y="2382"/>
                    <a:pt x="1278" y="2332"/>
                  </a:cubicBezTo>
                  <a:cubicBezTo>
                    <a:pt x="1905" y="2282"/>
                    <a:pt x="2381" y="1755"/>
                    <a:pt x="2356" y="1104"/>
                  </a:cubicBezTo>
                  <a:cubicBezTo>
                    <a:pt x="2306" y="477"/>
                    <a:pt x="1755" y="1"/>
                    <a:pt x="1128" y="51"/>
                  </a:cubicBezTo>
                  <a:cubicBezTo>
                    <a:pt x="476" y="76"/>
                    <a:pt x="0" y="627"/>
                    <a:pt x="50" y="1254"/>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5" name="Google Shape;785;g13ef9bf7b38_0_824"/>
            <p:cNvSpPr/>
            <p:nvPr/>
          </p:nvSpPr>
          <p:spPr>
            <a:xfrm>
              <a:off x="4500150" y="3562075"/>
              <a:ext cx="59550" cy="59550"/>
            </a:xfrm>
            <a:custGeom>
              <a:rect b="b" l="l" r="r" t="t"/>
              <a:pathLst>
                <a:path extrusionOk="0" h="2382" w="2382">
                  <a:moveTo>
                    <a:pt x="51" y="1278"/>
                  </a:moveTo>
                  <a:cubicBezTo>
                    <a:pt x="76" y="1905"/>
                    <a:pt x="627" y="2381"/>
                    <a:pt x="1279" y="2331"/>
                  </a:cubicBezTo>
                  <a:cubicBezTo>
                    <a:pt x="1905" y="2306"/>
                    <a:pt x="2382" y="1755"/>
                    <a:pt x="2357" y="1128"/>
                  </a:cubicBezTo>
                  <a:cubicBezTo>
                    <a:pt x="2306" y="476"/>
                    <a:pt x="1755" y="0"/>
                    <a:pt x="1128" y="50"/>
                  </a:cubicBezTo>
                  <a:cubicBezTo>
                    <a:pt x="477" y="100"/>
                    <a:pt x="1" y="652"/>
                    <a:pt x="51" y="1278"/>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6" name="Google Shape;786;g13ef9bf7b38_0_824"/>
            <p:cNvSpPr/>
            <p:nvPr/>
          </p:nvSpPr>
          <p:spPr>
            <a:xfrm>
              <a:off x="4661800" y="3372225"/>
              <a:ext cx="81500" cy="303275"/>
            </a:xfrm>
            <a:custGeom>
              <a:rect b="b" l="l" r="r" t="t"/>
              <a:pathLst>
                <a:path extrusionOk="0" h="12131" w="3260">
                  <a:moveTo>
                    <a:pt x="1" y="10602"/>
                  </a:moveTo>
                  <a:cubicBezTo>
                    <a:pt x="1" y="12130"/>
                    <a:pt x="3259" y="11830"/>
                    <a:pt x="3259" y="10602"/>
                  </a:cubicBezTo>
                  <a:lnTo>
                    <a:pt x="3259" y="0"/>
                  </a:ln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7" name="Google Shape;787;g13ef9bf7b38_0_824"/>
            <p:cNvSpPr/>
            <p:nvPr/>
          </p:nvSpPr>
          <p:spPr>
            <a:xfrm>
              <a:off x="4357300" y="3252550"/>
              <a:ext cx="395375" cy="303275"/>
            </a:xfrm>
            <a:custGeom>
              <a:rect b="b" l="l" r="r" t="t"/>
              <a:pathLst>
                <a:path extrusionOk="0" h="12131" w="15815">
                  <a:moveTo>
                    <a:pt x="953" y="4737"/>
                  </a:moveTo>
                  <a:cubicBezTo>
                    <a:pt x="1780" y="5514"/>
                    <a:pt x="11680" y="10978"/>
                    <a:pt x="13509" y="11980"/>
                  </a:cubicBezTo>
                  <a:cubicBezTo>
                    <a:pt x="13760" y="12105"/>
                    <a:pt x="14036" y="12130"/>
                    <a:pt x="14261" y="11980"/>
                  </a:cubicBezTo>
                  <a:cubicBezTo>
                    <a:pt x="14261" y="11980"/>
                    <a:pt x="14261" y="11980"/>
                    <a:pt x="14261" y="11980"/>
                  </a:cubicBezTo>
                  <a:lnTo>
                    <a:pt x="14261" y="11980"/>
                  </a:lnTo>
                  <a:cubicBezTo>
                    <a:pt x="15289" y="11328"/>
                    <a:pt x="15815" y="8998"/>
                    <a:pt x="13810" y="7519"/>
                  </a:cubicBezTo>
                  <a:cubicBezTo>
                    <a:pt x="13234" y="7093"/>
                    <a:pt x="2707" y="0"/>
                    <a:pt x="1028" y="501"/>
                  </a:cubicBezTo>
                  <a:lnTo>
                    <a:pt x="1028" y="501"/>
                  </a:lnTo>
                  <a:cubicBezTo>
                    <a:pt x="1003" y="501"/>
                    <a:pt x="978" y="501"/>
                    <a:pt x="953" y="501"/>
                  </a:cubicBezTo>
                  <a:cubicBezTo>
                    <a:pt x="903" y="526"/>
                    <a:pt x="852" y="577"/>
                    <a:pt x="802" y="602"/>
                  </a:cubicBezTo>
                  <a:cubicBezTo>
                    <a:pt x="0" y="1278"/>
                    <a:pt x="101" y="3935"/>
                    <a:pt x="953" y="4737"/>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8" name="Google Shape;788;g13ef9bf7b38_0_824"/>
            <p:cNvSpPr/>
            <p:nvPr/>
          </p:nvSpPr>
          <p:spPr>
            <a:xfrm>
              <a:off x="4382975" y="3075850"/>
              <a:ext cx="665450" cy="476225"/>
            </a:xfrm>
            <a:custGeom>
              <a:rect b="b" l="l" r="r" t="t"/>
              <a:pathLst>
                <a:path extrusionOk="0" h="19049" w="26618">
                  <a:moveTo>
                    <a:pt x="1" y="7569"/>
                  </a:moveTo>
                  <a:cubicBezTo>
                    <a:pt x="1680" y="7068"/>
                    <a:pt x="12207" y="14161"/>
                    <a:pt x="12783" y="14587"/>
                  </a:cubicBezTo>
                  <a:cubicBezTo>
                    <a:pt x="14788" y="16066"/>
                    <a:pt x="14262" y="18396"/>
                    <a:pt x="13234" y="19048"/>
                  </a:cubicBezTo>
                  <a:lnTo>
                    <a:pt x="24938" y="12281"/>
                  </a:lnTo>
                  <a:lnTo>
                    <a:pt x="25339" y="12031"/>
                  </a:lnTo>
                  <a:lnTo>
                    <a:pt x="25339" y="12031"/>
                  </a:lnTo>
                  <a:cubicBezTo>
                    <a:pt x="26267" y="11254"/>
                    <a:pt x="26618" y="9098"/>
                    <a:pt x="24738" y="7695"/>
                  </a:cubicBezTo>
                  <a:cubicBezTo>
                    <a:pt x="24161" y="7244"/>
                    <a:pt x="13384" y="0"/>
                    <a:pt x="11881" y="677"/>
                  </a:cubicBezTo>
                  <a:lnTo>
                    <a:pt x="11806" y="727"/>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9" name="Google Shape;789;g13ef9bf7b38_0_824"/>
            <p:cNvSpPr/>
            <p:nvPr/>
          </p:nvSpPr>
          <p:spPr>
            <a:xfrm>
              <a:off x="4056550" y="2804550"/>
              <a:ext cx="193625" cy="109675"/>
            </a:xfrm>
            <a:custGeom>
              <a:rect b="b" l="l" r="r" t="t"/>
              <a:pathLst>
                <a:path extrusionOk="0" h="4387" w="7745">
                  <a:moveTo>
                    <a:pt x="7193" y="2231"/>
                  </a:moveTo>
                  <a:cubicBezTo>
                    <a:pt x="7193" y="2231"/>
                    <a:pt x="6943" y="1429"/>
                    <a:pt x="6391" y="1003"/>
                  </a:cubicBezTo>
                  <a:cubicBezTo>
                    <a:pt x="5840" y="577"/>
                    <a:pt x="5013" y="0"/>
                    <a:pt x="4637" y="226"/>
                  </a:cubicBezTo>
                  <a:cubicBezTo>
                    <a:pt x="4236" y="451"/>
                    <a:pt x="5489" y="1429"/>
                    <a:pt x="5489" y="1429"/>
                  </a:cubicBezTo>
                  <a:cubicBezTo>
                    <a:pt x="4136" y="877"/>
                    <a:pt x="2857" y="777"/>
                    <a:pt x="2281" y="727"/>
                  </a:cubicBezTo>
                  <a:cubicBezTo>
                    <a:pt x="1704" y="702"/>
                    <a:pt x="0" y="1354"/>
                    <a:pt x="326" y="1880"/>
                  </a:cubicBezTo>
                  <a:cubicBezTo>
                    <a:pt x="677" y="2381"/>
                    <a:pt x="2030" y="3108"/>
                    <a:pt x="2607" y="3434"/>
                  </a:cubicBezTo>
                  <a:cubicBezTo>
                    <a:pt x="3183" y="3785"/>
                    <a:pt x="5038" y="4386"/>
                    <a:pt x="6391" y="4211"/>
                  </a:cubicBezTo>
                  <a:cubicBezTo>
                    <a:pt x="7745" y="4035"/>
                    <a:pt x="7193" y="2231"/>
                    <a:pt x="7193" y="2231"/>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0" name="Google Shape;790;g13ef9bf7b38_0_824"/>
            <p:cNvSpPr/>
            <p:nvPr/>
          </p:nvSpPr>
          <p:spPr>
            <a:xfrm>
              <a:off x="4151775" y="3142900"/>
              <a:ext cx="619700" cy="481225"/>
            </a:xfrm>
            <a:custGeom>
              <a:rect b="b" l="l" r="r" t="t"/>
              <a:pathLst>
                <a:path extrusionOk="0" h="19249" w="24788">
                  <a:moveTo>
                    <a:pt x="24387" y="852"/>
                  </a:moveTo>
                  <a:cubicBezTo>
                    <a:pt x="24788" y="7118"/>
                    <a:pt x="17720" y="10075"/>
                    <a:pt x="7570" y="7243"/>
                  </a:cubicBezTo>
                  <a:cubicBezTo>
                    <a:pt x="7570" y="7243"/>
                    <a:pt x="6868" y="10125"/>
                    <a:pt x="4888" y="18822"/>
                  </a:cubicBezTo>
                  <a:cubicBezTo>
                    <a:pt x="2081" y="19248"/>
                    <a:pt x="302" y="18822"/>
                    <a:pt x="302" y="18822"/>
                  </a:cubicBezTo>
                  <a:cubicBezTo>
                    <a:pt x="302" y="18822"/>
                    <a:pt x="1" y="1830"/>
                    <a:pt x="4888" y="1078"/>
                  </a:cubicBezTo>
                  <a:cubicBezTo>
                    <a:pt x="9775" y="326"/>
                    <a:pt x="19575" y="226"/>
                    <a:pt x="1955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1" name="Google Shape;791;g13ef9bf7b38_0_824"/>
            <p:cNvSpPr/>
            <p:nvPr/>
          </p:nvSpPr>
          <p:spPr>
            <a:xfrm>
              <a:off x="4458175" y="2281975"/>
              <a:ext cx="261925" cy="288875"/>
            </a:xfrm>
            <a:custGeom>
              <a:rect b="b" l="l" r="r" t="t"/>
              <a:pathLst>
                <a:path extrusionOk="0" h="11555" w="10477">
                  <a:moveTo>
                    <a:pt x="7920" y="226"/>
                  </a:moveTo>
                  <a:cubicBezTo>
                    <a:pt x="6742" y="26"/>
                    <a:pt x="5138" y="1"/>
                    <a:pt x="4011" y="327"/>
                  </a:cubicBezTo>
                  <a:cubicBezTo>
                    <a:pt x="2106" y="903"/>
                    <a:pt x="1053" y="2106"/>
                    <a:pt x="602" y="3936"/>
                  </a:cubicBezTo>
                  <a:cubicBezTo>
                    <a:pt x="126" y="5740"/>
                    <a:pt x="0" y="8798"/>
                    <a:pt x="1053" y="10502"/>
                  </a:cubicBezTo>
                  <a:cubicBezTo>
                    <a:pt x="1705" y="11555"/>
                    <a:pt x="3158" y="11354"/>
                    <a:pt x="4186" y="11079"/>
                  </a:cubicBezTo>
                  <a:cubicBezTo>
                    <a:pt x="5439" y="10753"/>
                    <a:pt x="7093" y="10201"/>
                    <a:pt x="8121" y="9424"/>
                  </a:cubicBezTo>
                  <a:cubicBezTo>
                    <a:pt x="9549" y="8347"/>
                    <a:pt x="10301" y="5966"/>
                    <a:pt x="10402" y="4236"/>
                  </a:cubicBezTo>
                  <a:cubicBezTo>
                    <a:pt x="10477" y="2758"/>
                    <a:pt x="9725" y="527"/>
                    <a:pt x="7920" y="226"/>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2" name="Google Shape;792;g13ef9bf7b38_0_824"/>
            <p:cNvSpPr/>
            <p:nvPr/>
          </p:nvSpPr>
          <p:spPr>
            <a:xfrm>
              <a:off x="4460050" y="2240000"/>
              <a:ext cx="261925" cy="302650"/>
            </a:xfrm>
            <a:custGeom>
              <a:rect b="b" l="l" r="r" t="t"/>
              <a:pathLst>
                <a:path extrusionOk="0" h="12106" w="10477">
                  <a:moveTo>
                    <a:pt x="9324" y="2231"/>
                  </a:moveTo>
                  <a:cubicBezTo>
                    <a:pt x="10477" y="3008"/>
                    <a:pt x="10377" y="4737"/>
                    <a:pt x="10327" y="5915"/>
                  </a:cubicBezTo>
                  <a:cubicBezTo>
                    <a:pt x="10226" y="7645"/>
                    <a:pt x="9474" y="10026"/>
                    <a:pt x="8046" y="11103"/>
                  </a:cubicBezTo>
                  <a:cubicBezTo>
                    <a:pt x="7244" y="11705"/>
                    <a:pt x="7219" y="11780"/>
                    <a:pt x="6141" y="12106"/>
                  </a:cubicBezTo>
                  <a:cubicBezTo>
                    <a:pt x="6066" y="12056"/>
                    <a:pt x="5815" y="11880"/>
                    <a:pt x="5540" y="11680"/>
                  </a:cubicBezTo>
                  <a:cubicBezTo>
                    <a:pt x="4938" y="11254"/>
                    <a:pt x="4662" y="10477"/>
                    <a:pt x="4888" y="9775"/>
                  </a:cubicBezTo>
                  <a:cubicBezTo>
                    <a:pt x="5088" y="9098"/>
                    <a:pt x="5113" y="8271"/>
                    <a:pt x="4738" y="8046"/>
                  </a:cubicBezTo>
                  <a:cubicBezTo>
                    <a:pt x="4086" y="7695"/>
                    <a:pt x="3660" y="8948"/>
                    <a:pt x="3660" y="8948"/>
                  </a:cubicBezTo>
                  <a:cubicBezTo>
                    <a:pt x="3284" y="8798"/>
                    <a:pt x="2732" y="8372"/>
                    <a:pt x="3033" y="7645"/>
                  </a:cubicBezTo>
                  <a:cubicBezTo>
                    <a:pt x="3359" y="6918"/>
                    <a:pt x="3033" y="6141"/>
                    <a:pt x="3033" y="6141"/>
                  </a:cubicBezTo>
                  <a:cubicBezTo>
                    <a:pt x="1905" y="6166"/>
                    <a:pt x="1379" y="4612"/>
                    <a:pt x="1028" y="4412"/>
                  </a:cubicBezTo>
                  <a:cubicBezTo>
                    <a:pt x="251" y="3986"/>
                    <a:pt x="1" y="3810"/>
                    <a:pt x="126" y="3083"/>
                  </a:cubicBezTo>
                  <a:cubicBezTo>
                    <a:pt x="201" y="2607"/>
                    <a:pt x="402" y="2131"/>
                    <a:pt x="753" y="1805"/>
                  </a:cubicBezTo>
                  <a:cubicBezTo>
                    <a:pt x="1154" y="1429"/>
                    <a:pt x="2507" y="928"/>
                    <a:pt x="3033" y="778"/>
                  </a:cubicBezTo>
                  <a:cubicBezTo>
                    <a:pt x="6166" y="1"/>
                    <a:pt x="8597" y="552"/>
                    <a:pt x="9324" y="2231"/>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3" name="Google Shape;793;g13ef9bf7b38_0_824"/>
            <p:cNvSpPr/>
            <p:nvPr/>
          </p:nvSpPr>
          <p:spPr>
            <a:xfrm>
              <a:off x="4382975" y="2480600"/>
              <a:ext cx="493150" cy="758175"/>
            </a:xfrm>
            <a:custGeom>
              <a:rect b="b" l="l" r="r" t="t"/>
              <a:pathLst>
                <a:path extrusionOk="0" h="30327" w="19726">
                  <a:moveTo>
                    <a:pt x="4913" y="3986"/>
                  </a:moveTo>
                  <a:cubicBezTo>
                    <a:pt x="7369" y="2281"/>
                    <a:pt x="10577" y="1"/>
                    <a:pt x="15164" y="3685"/>
                  </a:cubicBezTo>
                  <a:cubicBezTo>
                    <a:pt x="19725" y="7344"/>
                    <a:pt x="19400" y="23259"/>
                    <a:pt x="18272" y="26668"/>
                  </a:cubicBezTo>
                  <a:cubicBezTo>
                    <a:pt x="17144" y="30051"/>
                    <a:pt x="9550" y="30327"/>
                    <a:pt x="7269" y="30026"/>
                  </a:cubicBezTo>
                  <a:cubicBezTo>
                    <a:pt x="5013" y="29725"/>
                    <a:pt x="7244" y="25815"/>
                    <a:pt x="6492" y="23234"/>
                  </a:cubicBezTo>
                  <a:cubicBezTo>
                    <a:pt x="5740" y="20627"/>
                    <a:pt x="1" y="7444"/>
                    <a:pt x="4913" y="3986"/>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4" name="Google Shape;794;g13ef9bf7b38_0_824"/>
            <p:cNvSpPr/>
            <p:nvPr/>
          </p:nvSpPr>
          <p:spPr>
            <a:xfrm>
              <a:off x="4455675" y="2611550"/>
              <a:ext cx="160425" cy="339000"/>
            </a:xfrm>
            <a:custGeom>
              <a:rect b="b" l="l" r="r" t="t"/>
              <a:pathLst>
                <a:path extrusionOk="0" h="13560" w="6417">
                  <a:moveTo>
                    <a:pt x="978" y="2206"/>
                  </a:moveTo>
                  <a:cubicBezTo>
                    <a:pt x="727" y="2357"/>
                    <a:pt x="401" y="2883"/>
                    <a:pt x="50" y="3635"/>
                  </a:cubicBezTo>
                  <a:cubicBezTo>
                    <a:pt x="0" y="6743"/>
                    <a:pt x="1053" y="10577"/>
                    <a:pt x="2055" y="13560"/>
                  </a:cubicBezTo>
                  <a:cubicBezTo>
                    <a:pt x="2807" y="12432"/>
                    <a:pt x="3559" y="11279"/>
                    <a:pt x="4236" y="10302"/>
                  </a:cubicBezTo>
                  <a:cubicBezTo>
                    <a:pt x="6416" y="7119"/>
                    <a:pt x="4612" y="1"/>
                    <a:pt x="978" y="2206"/>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5" name="Google Shape;795;g13ef9bf7b38_0_824"/>
            <p:cNvSpPr/>
            <p:nvPr/>
          </p:nvSpPr>
          <p:spPr>
            <a:xfrm>
              <a:off x="4726350" y="2725600"/>
              <a:ext cx="414175" cy="794500"/>
            </a:xfrm>
            <a:custGeom>
              <a:rect b="b" l="l" r="r" t="t"/>
              <a:pathLst>
                <a:path extrusionOk="0" h="31780" w="16567">
                  <a:moveTo>
                    <a:pt x="13459" y="0"/>
                  </a:moveTo>
                  <a:cubicBezTo>
                    <a:pt x="13459" y="0"/>
                    <a:pt x="13459" y="50"/>
                    <a:pt x="13459" y="126"/>
                  </a:cubicBezTo>
                  <a:cubicBezTo>
                    <a:pt x="14386" y="50"/>
                    <a:pt x="15389" y="802"/>
                    <a:pt x="15815" y="1880"/>
                  </a:cubicBezTo>
                  <a:cubicBezTo>
                    <a:pt x="16567" y="3785"/>
                    <a:pt x="15564" y="24712"/>
                    <a:pt x="13760" y="24261"/>
                  </a:cubicBezTo>
                  <a:cubicBezTo>
                    <a:pt x="13183" y="24863"/>
                    <a:pt x="702" y="31780"/>
                    <a:pt x="702" y="31780"/>
                  </a:cubicBezTo>
                  <a:lnTo>
                    <a:pt x="0" y="7770"/>
                  </a:lnTo>
                  <a:cubicBezTo>
                    <a:pt x="0" y="7770"/>
                    <a:pt x="8797" y="126"/>
                    <a:pt x="13459" y="0"/>
                  </a:cubicBezTo>
                  <a:close/>
                </a:path>
              </a:pathLst>
            </a:custGeom>
            <a:solidFill>
              <a:srgbClr val="46467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6" name="Google Shape;796;g13ef9bf7b38_0_824"/>
            <p:cNvSpPr/>
            <p:nvPr/>
          </p:nvSpPr>
          <p:spPr>
            <a:xfrm>
              <a:off x="4625475" y="2889750"/>
              <a:ext cx="188625" cy="641650"/>
            </a:xfrm>
            <a:custGeom>
              <a:rect b="b" l="l" r="r" t="t"/>
              <a:pathLst>
                <a:path extrusionOk="0" h="25666" w="7545">
                  <a:moveTo>
                    <a:pt x="4737" y="25214"/>
                  </a:moveTo>
                  <a:cubicBezTo>
                    <a:pt x="6542" y="25665"/>
                    <a:pt x="7544" y="4763"/>
                    <a:pt x="6792" y="2858"/>
                  </a:cubicBezTo>
                  <a:cubicBezTo>
                    <a:pt x="6040" y="928"/>
                    <a:pt x="3359" y="1"/>
                    <a:pt x="2882" y="3159"/>
                  </a:cubicBezTo>
                  <a:cubicBezTo>
                    <a:pt x="2431" y="6317"/>
                    <a:pt x="0" y="24061"/>
                    <a:pt x="4737" y="25214"/>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7" name="Google Shape;797;g13ef9bf7b38_0_824"/>
            <p:cNvSpPr/>
            <p:nvPr/>
          </p:nvSpPr>
          <p:spPr>
            <a:xfrm>
              <a:off x="4186875" y="2550775"/>
              <a:ext cx="435475" cy="460550"/>
            </a:xfrm>
            <a:custGeom>
              <a:rect b="b" l="l" r="r" t="t"/>
              <a:pathLst>
                <a:path extrusionOk="0" h="18422" w="17419">
                  <a:moveTo>
                    <a:pt x="11980" y="2206"/>
                  </a:moveTo>
                  <a:cubicBezTo>
                    <a:pt x="10777" y="2933"/>
                    <a:pt x="7369" y="13109"/>
                    <a:pt x="7369" y="13109"/>
                  </a:cubicBezTo>
                  <a:lnTo>
                    <a:pt x="2206" y="11605"/>
                  </a:lnTo>
                  <a:cubicBezTo>
                    <a:pt x="1554" y="11630"/>
                    <a:pt x="0" y="12783"/>
                    <a:pt x="326" y="14287"/>
                  </a:cubicBezTo>
                  <a:cubicBezTo>
                    <a:pt x="3559" y="16718"/>
                    <a:pt x="5339" y="17620"/>
                    <a:pt x="7770" y="18021"/>
                  </a:cubicBezTo>
                  <a:cubicBezTo>
                    <a:pt x="10226" y="18422"/>
                    <a:pt x="13058" y="13459"/>
                    <a:pt x="15238" y="10277"/>
                  </a:cubicBezTo>
                  <a:cubicBezTo>
                    <a:pt x="17419" y="7094"/>
                    <a:pt x="15614" y="1"/>
                    <a:pt x="11980" y="2206"/>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8" name="Google Shape;798;g13ef9bf7b38_0_824"/>
            <p:cNvSpPr/>
            <p:nvPr/>
          </p:nvSpPr>
          <p:spPr>
            <a:xfrm>
              <a:off x="3460675" y="3072100"/>
              <a:ext cx="456800" cy="264425"/>
            </a:xfrm>
            <a:custGeom>
              <a:rect b="b" l="l" r="r" t="t"/>
              <a:pathLst>
                <a:path extrusionOk="0" h="10577" w="18272">
                  <a:moveTo>
                    <a:pt x="17870" y="3659"/>
                  </a:moveTo>
                  <a:lnTo>
                    <a:pt x="11529" y="0"/>
                  </a:lnTo>
                  <a:lnTo>
                    <a:pt x="828" y="6165"/>
                  </a:lnTo>
                  <a:lnTo>
                    <a:pt x="1" y="6291"/>
                  </a:lnTo>
                  <a:lnTo>
                    <a:pt x="1" y="6516"/>
                  </a:lnTo>
                  <a:cubicBezTo>
                    <a:pt x="1" y="6592"/>
                    <a:pt x="26" y="6667"/>
                    <a:pt x="101" y="6717"/>
                  </a:cubicBezTo>
                  <a:lnTo>
                    <a:pt x="6567" y="10451"/>
                  </a:lnTo>
                  <a:cubicBezTo>
                    <a:pt x="6767" y="10577"/>
                    <a:pt x="7118" y="10551"/>
                    <a:pt x="7344" y="10426"/>
                  </a:cubicBezTo>
                  <a:lnTo>
                    <a:pt x="18071" y="4236"/>
                  </a:lnTo>
                  <a:cubicBezTo>
                    <a:pt x="18196" y="4160"/>
                    <a:pt x="18271" y="4035"/>
                    <a:pt x="18246" y="3960"/>
                  </a:cubicBezTo>
                  <a:lnTo>
                    <a:pt x="18246" y="3584"/>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9" name="Google Shape;799;g13ef9bf7b38_0_824"/>
            <p:cNvSpPr/>
            <p:nvPr/>
          </p:nvSpPr>
          <p:spPr>
            <a:xfrm>
              <a:off x="3391125" y="2839000"/>
              <a:ext cx="357800" cy="390375"/>
            </a:xfrm>
            <a:custGeom>
              <a:rect b="b" l="l" r="r" t="t"/>
              <a:pathLst>
                <a:path extrusionOk="0" h="15615" w="14312">
                  <a:moveTo>
                    <a:pt x="14311" y="8948"/>
                  </a:moveTo>
                  <a:lnTo>
                    <a:pt x="2783" y="15615"/>
                  </a:lnTo>
                  <a:lnTo>
                    <a:pt x="76" y="7093"/>
                  </a:lnTo>
                  <a:cubicBezTo>
                    <a:pt x="1" y="6843"/>
                    <a:pt x="101" y="6542"/>
                    <a:pt x="276" y="6417"/>
                  </a:cubicBezTo>
                  <a:lnTo>
                    <a:pt x="11204" y="126"/>
                  </a:lnTo>
                  <a:cubicBezTo>
                    <a:pt x="11379" y="1"/>
                    <a:pt x="11605" y="126"/>
                    <a:pt x="11680" y="377"/>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0" name="Google Shape;800;g13ef9bf7b38_0_824"/>
            <p:cNvSpPr/>
            <p:nvPr/>
          </p:nvSpPr>
          <p:spPr>
            <a:xfrm>
              <a:off x="3406175" y="2864075"/>
              <a:ext cx="327700" cy="344000"/>
            </a:xfrm>
            <a:custGeom>
              <a:rect b="b" l="l" r="r" t="t"/>
              <a:pathLst>
                <a:path extrusionOk="0" h="13760" w="13108">
                  <a:moveTo>
                    <a:pt x="13108" y="7594"/>
                  </a:moveTo>
                  <a:lnTo>
                    <a:pt x="2456" y="13760"/>
                  </a:lnTo>
                  <a:lnTo>
                    <a:pt x="0" y="6216"/>
                  </a:lnTo>
                  <a:lnTo>
                    <a:pt x="10777" y="0"/>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1" name="Google Shape;801;g13ef9bf7b38_0_824"/>
            <p:cNvSpPr/>
            <p:nvPr/>
          </p:nvSpPr>
          <p:spPr>
            <a:xfrm>
              <a:off x="3460675" y="3062700"/>
              <a:ext cx="458050" cy="264425"/>
            </a:xfrm>
            <a:custGeom>
              <a:rect b="b" l="l" r="r" t="t"/>
              <a:pathLst>
                <a:path extrusionOk="0" h="10577" w="18322">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2" name="Google Shape;802;g13ef9bf7b38_0_824"/>
            <p:cNvSpPr/>
            <p:nvPr/>
          </p:nvSpPr>
          <p:spPr>
            <a:xfrm>
              <a:off x="3460675" y="3062700"/>
              <a:ext cx="458050" cy="264425"/>
            </a:xfrm>
            <a:custGeom>
              <a:rect b="b" l="l" r="r" t="t"/>
              <a:pathLst>
                <a:path extrusionOk="0" h="10577" w="18322">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3" name="Google Shape;803;g13ef9bf7b38_0_824"/>
            <p:cNvSpPr/>
            <p:nvPr/>
          </p:nvSpPr>
          <p:spPr>
            <a:xfrm>
              <a:off x="3489500" y="3079600"/>
              <a:ext cx="339000" cy="196150"/>
            </a:xfrm>
            <a:custGeom>
              <a:rect b="b" l="l" r="r" t="t"/>
              <a:pathLst>
                <a:path extrusionOk="0" h="7846" w="13560">
                  <a:moveTo>
                    <a:pt x="13559" y="1805"/>
                  </a:moveTo>
                  <a:lnTo>
                    <a:pt x="3108" y="7845"/>
                  </a:lnTo>
                  <a:lnTo>
                    <a:pt x="0" y="6041"/>
                  </a:lnTo>
                  <a:lnTo>
                    <a:pt x="1045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4" name="Google Shape;804;g13ef9bf7b38_0_824"/>
            <p:cNvSpPr/>
            <p:nvPr/>
          </p:nvSpPr>
          <p:spPr>
            <a:xfrm>
              <a:off x="3684975" y="3192400"/>
              <a:ext cx="110950" cy="64550"/>
            </a:xfrm>
            <a:custGeom>
              <a:rect b="b" l="l" r="r" t="t"/>
              <a:pathLst>
                <a:path extrusionOk="0" h="2582" w="4438">
                  <a:moveTo>
                    <a:pt x="4287" y="1053"/>
                  </a:moveTo>
                  <a:lnTo>
                    <a:pt x="1806" y="2481"/>
                  </a:lnTo>
                  <a:cubicBezTo>
                    <a:pt x="1655" y="2556"/>
                    <a:pt x="1455" y="2582"/>
                    <a:pt x="1329" y="2506"/>
                  </a:cubicBezTo>
                  <a:lnTo>
                    <a:pt x="126" y="1805"/>
                  </a:lnTo>
                  <a:cubicBezTo>
                    <a:pt x="1" y="1754"/>
                    <a:pt x="26" y="1629"/>
                    <a:pt x="176" y="1529"/>
                  </a:cubicBezTo>
                  <a:lnTo>
                    <a:pt x="2658" y="100"/>
                  </a:lnTo>
                  <a:cubicBezTo>
                    <a:pt x="2808" y="25"/>
                    <a:pt x="3009" y="0"/>
                    <a:pt x="3134" y="75"/>
                  </a:cubicBezTo>
                  <a:lnTo>
                    <a:pt x="4337" y="777"/>
                  </a:lnTo>
                  <a:cubicBezTo>
                    <a:pt x="4437" y="852"/>
                    <a:pt x="4437" y="952"/>
                    <a:pt x="4287" y="1053"/>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5" name="Google Shape;805;g13ef9bf7b38_0_824"/>
            <p:cNvSpPr/>
            <p:nvPr/>
          </p:nvSpPr>
          <p:spPr>
            <a:xfrm>
              <a:off x="2398650" y="3548900"/>
              <a:ext cx="619700" cy="481250"/>
            </a:xfrm>
            <a:custGeom>
              <a:rect b="b" l="l" r="r" t="t"/>
              <a:pathLst>
                <a:path extrusionOk="0" h="19250" w="24788">
                  <a:moveTo>
                    <a:pt x="401" y="853"/>
                  </a:moveTo>
                  <a:cubicBezTo>
                    <a:pt x="0" y="7119"/>
                    <a:pt x="7068" y="10076"/>
                    <a:pt x="17218" y="7244"/>
                  </a:cubicBezTo>
                  <a:cubicBezTo>
                    <a:pt x="17218" y="7244"/>
                    <a:pt x="17920" y="10126"/>
                    <a:pt x="19875" y="18823"/>
                  </a:cubicBezTo>
                  <a:cubicBezTo>
                    <a:pt x="22682" y="19249"/>
                    <a:pt x="24386" y="16818"/>
                    <a:pt x="24386" y="16818"/>
                  </a:cubicBezTo>
                  <a:cubicBezTo>
                    <a:pt x="24386" y="16818"/>
                    <a:pt x="24787" y="1830"/>
                    <a:pt x="19875" y="1078"/>
                  </a:cubicBezTo>
                  <a:cubicBezTo>
                    <a:pt x="14988" y="327"/>
                    <a:pt x="5213" y="226"/>
                    <a:pt x="5213" y="1"/>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6" name="Google Shape;806;g13ef9bf7b38_0_824"/>
            <p:cNvSpPr/>
            <p:nvPr/>
          </p:nvSpPr>
          <p:spPr>
            <a:xfrm>
              <a:off x="2447500" y="2677350"/>
              <a:ext cx="261950" cy="288875"/>
            </a:xfrm>
            <a:custGeom>
              <a:rect b="b" l="l" r="r" t="t"/>
              <a:pathLst>
                <a:path extrusionOk="0" h="11555" w="10478">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7" name="Google Shape;807;g13ef9bf7b38_0_824"/>
            <p:cNvSpPr/>
            <p:nvPr/>
          </p:nvSpPr>
          <p:spPr>
            <a:xfrm>
              <a:off x="2445000" y="2635375"/>
              <a:ext cx="262575" cy="302650"/>
            </a:xfrm>
            <a:custGeom>
              <a:rect b="b" l="l" r="r" t="t"/>
              <a:pathLst>
                <a:path extrusionOk="0" h="12106" w="10503">
                  <a:moveTo>
                    <a:pt x="1179" y="2256"/>
                  </a:moveTo>
                  <a:cubicBezTo>
                    <a:pt x="26" y="3008"/>
                    <a:pt x="1" y="4812"/>
                    <a:pt x="51" y="6015"/>
                  </a:cubicBezTo>
                  <a:cubicBezTo>
                    <a:pt x="151" y="7720"/>
                    <a:pt x="1028" y="10025"/>
                    <a:pt x="2457" y="11103"/>
                  </a:cubicBezTo>
                  <a:cubicBezTo>
                    <a:pt x="3234" y="11705"/>
                    <a:pt x="3284" y="11780"/>
                    <a:pt x="4337" y="12106"/>
                  </a:cubicBezTo>
                  <a:cubicBezTo>
                    <a:pt x="4437" y="12055"/>
                    <a:pt x="4687" y="11905"/>
                    <a:pt x="4963" y="11705"/>
                  </a:cubicBezTo>
                  <a:cubicBezTo>
                    <a:pt x="5540" y="11253"/>
                    <a:pt x="5840" y="10502"/>
                    <a:pt x="5615" y="9800"/>
                  </a:cubicBezTo>
                  <a:cubicBezTo>
                    <a:pt x="5389" y="9098"/>
                    <a:pt x="5389" y="8271"/>
                    <a:pt x="5765" y="8070"/>
                  </a:cubicBezTo>
                  <a:cubicBezTo>
                    <a:pt x="6417" y="7720"/>
                    <a:pt x="6843" y="8948"/>
                    <a:pt x="6843" y="8948"/>
                  </a:cubicBezTo>
                  <a:cubicBezTo>
                    <a:pt x="7194" y="8822"/>
                    <a:pt x="7770" y="8396"/>
                    <a:pt x="7469" y="7644"/>
                  </a:cubicBezTo>
                  <a:cubicBezTo>
                    <a:pt x="7144" y="6918"/>
                    <a:pt x="7469" y="6141"/>
                    <a:pt x="7469" y="6141"/>
                  </a:cubicBezTo>
                  <a:cubicBezTo>
                    <a:pt x="8597" y="6166"/>
                    <a:pt x="9124" y="4612"/>
                    <a:pt x="9474" y="4411"/>
                  </a:cubicBezTo>
                  <a:cubicBezTo>
                    <a:pt x="10251" y="3985"/>
                    <a:pt x="10502" y="3810"/>
                    <a:pt x="10377" y="3083"/>
                  </a:cubicBezTo>
                  <a:cubicBezTo>
                    <a:pt x="10302" y="2607"/>
                    <a:pt x="10101" y="2131"/>
                    <a:pt x="9750" y="1805"/>
                  </a:cubicBezTo>
                  <a:cubicBezTo>
                    <a:pt x="9349" y="1429"/>
                    <a:pt x="7996" y="928"/>
                    <a:pt x="7469" y="802"/>
                  </a:cubicBezTo>
                  <a:cubicBezTo>
                    <a:pt x="4312" y="0"/>
                    <a:pt x="1880" y="577"/>
                    <a:pt x="1179" y="2256"/>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8" name="Google Shape;808;g13ef9bf7b38_0_824"/>
            <p:cNvSpPr/>
            <p:nvPr/>
          </p:nvSpPr>
          <p:spPr>
            <a:xfrm>
              <a:off x="2268325" y="2903550"/>
              <a:ext cx="521950" cy="731225"/>
            </a:xfrm>
            <a:custGeom>
              <a:rect b="b" l="l" r="r" t="t"/>
              <a:pathLst>
                <a:path extrusionOk="0" h="29249" w="20878">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9" name="Google Shape;809;g13ef9bf7b38_0_824"/>
            <p:cNvSpPr/>
            <p:nvPr/>
          </p:nvSpPr>
          <p:spPr>
            <a:xfrm>
              <a:off x="2551525" y="2936125"/>
              <a:ext cx="370950" cy="500025"/>
            </a:xfrm>
            <a:custGeom>
              <a:rect b="b" l="l" r="r" t="t"/>
              <a:pathLst>
                <a:path extrusionOk="0" h="20001" w="14838">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0" name="Google Shape;810;g13ef9bf7b38_0_824"/>
            <p:cNvSpPr/>
            <p:nvPr/>
          </p:nvSpPr>
          <p:spPr>
            <a:xfrm>
              <a:off x="2873575" y="2904175"/>
              <a:ext cx="72700" cy="55775"/>
            </a:xfrm>
            <a:custGeom>
              <a:rect b="b" l="l" r="r" t="t"/>
              <a:pathLst>
                <a:path extrusionOk="0" h="2231" w="2908">
                  <a:moveTo>
                    <a:pt x="2908" y="0"/>
                  </a:moveTo>
                  <a:lnTo>
                    <a:pt x="2306" y="176"/>
                  </a:lnTo>
                  <a:lnTo>
                    <a:pt x="1" y="1905"/>
                  </a:lnTo>
                  <a:lnTo>
                    <a:pt x="176" y="2231"/>
                  </a:lnTo>
                  <a:lnTo>
                    <a:pt x="2632" y="401"/>
                  </a:lnTo>
                  <a:lnTo>
                    <a:pt x="2908" y="0"/>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1" name="Google Shape;811;g13ef9bf7b38_0_824"/>
            <p:cNvSpPr/>
            <p:nvPr/>
          </p:nvSpPr>
          <p:spPr>
            <a:xfrm>
              <a:off x="2813425" y="2924850"/>
              <a:ext cx="134125" cy="169825"/>
            </a:xfrm>
            <a:custGeom>
              <a:rect b="b" l="l" r="r" t="t"/>
              <a:pathLst>
                <a:path extrusionOk="0" h="6793" w="5365">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2" name="Google Shape;812;g13ef9bf7b38_0_824"/>
            <p:cNvSpPr/>
            <p:nvPr/>
          </p:nvSpPr>
          <p:spPr>
            <a:xfrm>
              <a:off x="2027075" y="3121575"/>
              <a:ext cx="414200" cy="794525"/>
            </a:xfrm>
            <a:custGeom>
              <a:rect b="b" l="l" r="r" t="t"/>
              <a:pathLst>
                <a:path extrusionOk="0" h="31781" w="16568">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3" name="Google Shape;813;g13ef9bf7b38_0_824"/>
            <p:cNvSpPr/>
            <p:nvPr/>
          </p:nvSpPr>
          <p:spPr>
            <a:xfrm>
              <a:off x="2353525" y="3285125"/>
              <a:ext cx="188625" cy="642250"/>
            </a:xfrm>
            <a:custGeom>
              <a:rect b="b" l="l" r="r" t="t"/>
              <a:pathLst>
                <a:path extrusionOk="0" h="25690" w="7545">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4" name="Google Shape;814;g13ef9bf7b38_0_824"/>
            <p:cNvSpPr/>
            <p:nvPr/>
          </p:nvSpPr>
          <p:spPr>
            <a:xfrm>
              <a:off x="3970700" y="4185500"/>
              <a:ext cx="292000" cy="128475"/>
            </a:xfrm>
            <a:custGeom>
              <a:rect b="b" l="l" r="r" t="t"/>
              <a:pathLst>
                <a:path extrusionOk="0" h="5139" w="11680">
                  <a:moveTo>
                    <a:pt x="11053" y="377"/>
                  </a:moveTo>
                  <a:lnTo>
                    <a:pt x="7118" y="1"/>
                  </a:lnTo>
                  <a:cubicBezTo>
                    <a:pt x="7118" y="1"/>
                    <a:pt x="4587" y="727"/>
                    <a:pt x="3083" y="928"/>
                  </a:cubicBezTo>
                  <a:cubicBezTo>
                    <a:pt x="1580" y="1153"/>
                    <a:pt x="502" y="903"/>
                    <a:pt x="151" y="1429"/>
                  </a:cubicBezTo>
                  <a:cubicBezTo>
                    <a:pt x="101" y="1529"/>
                    <a:pt x="76" y="1655"/>
                    <a:pt x="76" y="1805"/>
                  </a:cubicBezTo>
                  <a:lnTo>
                    <a:pt x="76" y="1805"/>
                  </a:lnTo>
                  <a:cubicBezTo>
                    <a:pt x="76" y="1805"/>
                    <a:pt x="76" y="1805"/>
                    <a:pt x="76" y="1830"/>
                  </a:cubicBezTo>
                  <a:cubicBezTo>
                    <a:pt x="1" y="2607"/>
                    <a:pt x="702" y="3334"/>
                    <a:pt x="1078" y="3635"/>
                  </a:cubicBezTo>
                  <a:cubicBezTo>
                    <a:pt x="1855" y="4186"/>
                    <a:pt x="2707" y="4537"/>
                    <a:pt x="5013" y="4336"/>
                  </a:cubicBezTo>
                  <a:cubicBezTo>
                    <a:pt x="5615" y="4086"/>
                    <a:pt x="6717" y="3935"/>
                    <a:pt x="7118" y="4537"/>
                  </a:cubicBezTo>
                  <a:cubicBezTo>
                    <a:pt x="7720" y="4838"/>
                    <a:pt x="10026" y="5138"/>
                    <a:pt x="11053" y="4537"/>
                  </a:cubicBezTo>
                  <a:lnTo>
                    <a:pt x="11053" y="4011"/>
                  </a:lnTo>
                  <a:cubicBezTo>
                    <a:pt x="11680" y="3409"/>
                    <a:pt x="11053" y="377"/>
                    <a:pt x="11053" y="377"/>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5" name="Google Shape;815;g13ef9bf7b38_0_824"/>
            <p:cNvSpPr/>
            <p:nvPr/>
          </p:nvSpPr>
          <p:spPr>
            <a:xfrm>
              <a:off x="4041500" y="3283875"/>
              <a:ext cx="281975" cy="953025"/>
            </a:xfrm>
            <a:custGeom>
              <a:rect b="b" l="l" r="r" t="t"/>
              <a:pathLst>
                <a:path extrusionOk="0" h="38121" w="11279">
                  <a:moveTo>
                    <a:pt x="9976" y="0"/>
                  </a:moveTo>
                  <a:cubicBezTo>
                    <a:pt x="11279" y="6742"/>
                    <a:pt x="6592" y="14111"/>
                    <a:pt x="6993" y="19549"/>
                  </a:cubicBezTo>
                  <a:cubicBezTo>
                    <a:pt x="7494" y="27018"/>
                    <a:pt x="7795" y="30276"/>
                    <a:pt x="8547" y="36341"/>
                  </a:cubicBezTo>
                  <a:cubicBezTo>
                    <a:pt x="8547" y="36341"/>
                    <a:pt x="5540" y="38121"/>
                    <a:pt x="3309" y="36066"/>
                  </a:cubicBezTo>
                  <a:cubicBezTo>
                    <a:pt x="1003" y="24186"/>
                    <a:pt x="1" y="22055"/>
                    <a:pt x="327" y="276"/>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6" name="Google Shape;816;g13ef9bf7b38_0_824"/>
            <p:cNvSpPr/>
            <p:nvPr/>
          </p:nvSpPr>
          <p:spPr>
            <a:xfrm>
              <a:off x="3796525" y="2397900"/>
              <a:ext cx="266300" cy="388500"/>
            </a:xfrm>
            <a:custGeom>
              <a:rect b="b" l="l" r="r" t="t"/>
              <a:pathLst>
                <a:path extrusionOk="0" h="15540" w="10652">
                  <a:moveTo>
                    <a:pt x="1354" y="4462"/>
                  </a:moveTo>
                  <a:cubicBezTo>
                    <a:pt x="0" y="6016"/>
                    <a:pt x="1128" y="12432"/>
                    <a:pt x="3008" y="13985"/>
                  </a:cubicBezTo>
                  <a:cubicBezTo>
                    <a:pt x="4887" y="15539"/>
                    <a:pt x="6441" y="14988"/>
                    <a:pt x="8070" y="13584"/>
                  </a:cubicBezTo>
                  <a:cubicBezTo>
                    <a:pt x="9699" y="12206"/>
                    <a:pt x="10652" y="8772"/>
                    <a:pt x="10276" y="6166"/>
                  </a:cubicBezTo>
                  <a:cubicBezTo>
                    <a:pt x="9725" y="2632"/>
                    <a:pt x="5163" y="0"/>
                    <a:pt x="1354" y="4462"/>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7" name="Google Shape;817;g13ef9bf7b38_0_824"/>
            <p:cNvSpPr/>
            <p:nvPr/>
          </p:nvSpPr>
          <p:spPr>
            <a:xfrm>
              <a:off x="3785875" y="2426100"/>
              <a:ext cx="286350" cy="335850"/>
            </a:xfrm>
            <a:custGeom>
              <a:rect b="b" l="l" r="r" t="t"/>
              <a:pathLst>
                <a:path extrusionOk="0" h="13434" w="11454">
                  <a:moveTo>
                    <a:pt x="1303" y="3985"/>
                  </a:moveTo>
                  <a:cubicBezTo>
                    <a:pt x="1303" y="3985"/>
                    <a:pt x="1028" y="4662"/>
                    <a:pt x="1178" y="5815"/>
                  </a:cubicBezTo>
                  <a:cubicBezTo>
                    <a:pt x="1353" y="6943"/>
                    <a:pt x="1754" y="7569"/>
                    <a:pt x="1955" y="8096"/>
                  </a:cubicBezTo>
                  <a:cubicBezTo>
                    <a:pt x="2181" y="8622"/>
                    <a:pt x="2105" y="8998"/>
                    <a:pt x="2331" y="9198"/>
                  </a:cubicBezTo>
                  <a:cubicBezTo>
                    <a:pt x="2556" y="9399"/>
                    <a:pt x="2506" y="7720"/>
                    <a:pt x="3033" y="7294"/>
                  </a:cubicBezTo>
                  <a:cubicBezTo>
                    <a:pt x="3559" y="6893"/>
                    <a:pt x="4336" y="8697"/>
                    <a:pt x="3258" y="9825"/>
                  </a:cubicBezTo>
                  <a:cubicBezTo>
                    <a:pt x="3108" y="10953"/>
                    <a:pt x="4536" y="12807"/>
                    <a:pt x="5063" y="13133"/>
                  </a:cubicBezTo>
                  <a:cubicBezTo>
                    <a:pt x="5614" y="13434"/>
                    <a:pt x="7795" y="13083"/>
                    <a:pt x="9148" y="11755"/>
                  </a:cubicBezTo>
                  <a:cubicBezTo>
                    <a:pt x="10501" y="10401"/>
                    <a:pt x="10802" y="8271"/>
                    <a:pt x="11128" y="5464"/>
                  </a:cubicBezTo>
                  <a:cubicBezTo>
                    <a:pt x="11454" y="2682"/>
                    <a:pt x="9374" y="1780"/>
                    <a:pt x="9374" y="1780"/>
                  </a:cubicBezTo>
                  <a:cubicBezTo>
                    <a:pt x="9323" y="0"/>
                    <a:pt x="3409" y="476"/>
                    <a:pt x="1278" y="1429"/>
                  </a:cubicBezTo>
                  <a:cubicBezTo>
                    <a:pt x="0" y="2055"/>
                    <a:pt x="1303" y="3985"/>
                    <a:pt x="1303" y="3985"/>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8" name="Google Shape;818;g13ef9bf7b38_0_824"/>
            <p:cNvSpPr/>
            <p:nvPr/>
          </p:nvSpPr>
          <p:spPr>
            <a:xfrm>
              <a:off x="3418075" y="3327725"/>
              <a:ext cx="196750" cy="73325"/>
            </a:xfrm>
            <a:custGeom>
              <a:rect b="b" l="l" r="r" t="t"/>
              <a:pathLst>
                <a:path extrusionOk="0" h="2933" w="7870">
                  <a:moveTo>
                    <a:pt x="7870" y="1956"/>
                  </a:moveTo>
                  <a:cubicBezTo>
                    <a:pt x="7870" y="1956"/>
                    <a:pt x="7519" y="2081"/>
                    <a:pt x="6642" y="2457"/>
                  </a:cubicBezTo>
                  <a:cubicBezTo>
                    <a:pt x="5790" y="2808"/>
                    <a:pt x="3935" y="2933"/>
                    <a:pt x="2757" y="2758"/>
                  </a:cubicBezTo>
                  <a:cubicBezTo>
                    <a:pt x="1604" y="2557"/>
                    <a:pt x="0" y="2306"/>
                    <a:pt x="326" y="1880"/>
                  </a:cubicBezTo>
                  <a:cubicBezTo>
                    <a:pt x="627" y="1454"/>
                    <a:pt x="6466" y="1"/>
                    <a:pt x="6717" y="126"/>
                  </a:cubicBezTo>
                  <a:cubicBezTo>
                    <a:pt x="6968" y="226"/>
                    <a:pt x="7870" y="1956"/>
                    <a:pt x="7870" y="1956"/>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9" name="Google Shape;819;g13ef9bf7b38_0_824"/>
            <p:cNvSpPr/>
            <p:nvPr/>
          </p:nvSpPr>
          <p:spPr>
            <a:xfrm>
              <a:off x="3781475" y="4275725"/>
              <a:ext cx="291375" cy="127850"/>
            </a:xfrm>
            <a:custGeom>
              <a:rect b="b" l="l" r="r" t="t"/>
              <a:pathLst>
                <a:path extrusionOk="0" h="5114" w="11655">
                  <a:moveTo>
                    <a:pt x="11053" y="352"/>
                  </a:moveTo>
                  <a:lnTo>
                    <a:pt x="7093" y="1"/>
                  </a:lnTo>
                  <a:cubicBezTo>
                    <a:pt x="7093" y="1"/>
                    <a:pt x="4562" y="702"/>
                    <a:pt x="3083" y="928"/>
                  </a:cubicBezTo>
                  <a:cubicBezTo>
                    <a:pt x="1580" y="1128"/>
                    <a:pt x="502" y="878"/>
                    <a:pt x="151" y="1429"/>
                  </a:cubicBezTo>
                  <a:cubicBezTo>
                    <a:pt x="76" y="1504"/>
                    <a:pt x="51" y="1630"/>
                    <a:pt x="76" y="1780"/>
                  </a:cubicBezTo>
                  <a:lnTo>
                    <a:pt x="76" y="1780"/>
                  </a:lnTo>
                  <a:cubicBezTo>
                    <a:pt x="76" y="1780"/>
                    <a:pt x="76" y="1780"/>
                    <a:pt x="76" y="1780"/>
                  </a:cubicBezTo>
                  <a:cubicBezTo>
                    <a:pt x="76" y="1780"/>
                    <a:pt x="76" y="1805"/>
                    <a:pt x="76" y="1805"/>
                  </a:cubicBezTo>
                  <a:cubicBezTo>
                    <a:pt x="1" y="2582"/>
                    <a:pt x="677" y="3334"/>
                    <a:pt x="1078" y="3610"/>
                  </a:cubicBezTo>
                  <a:cubicBezTo>
                    <a:pt x="1855" y="4186"/>
                    <a:pt x="2707" y="4512"/>
                    <a:pt x="5013" y="4311"/>
                  </a:cubicBezTo>
                  <a:cubicBezTo>
                    <a:pt x="5615" y="4086"/>
                    <a:pt x="6692" y="3910"/>
                    <a:pt x="7093" y="4512"/>
                  </a:cubicBezTo>
                  <a:cubicBezTo>
                    <a:pt x="7695" y="4813"/>
                    <a:pt x="10026" y="5113"/>
                    <a:pt x="11053" y="4512"/>
                  </a:cubicBezTo>
                  <a:lnTo>
                    <a:pt x="11053" y="4011"/>
                  </a:lnTo>
                  <a:cubicBezTo>
                    <a:pt x="11655" y="3384"/>
                    <a:pt x="11053" y="352"/>
                    <a:pt x="11053" y="352"/>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0" name="Google Shape;820;g13ef9bf7b38_0_824"/>
            <p:cNvSpPr/>
            <p:nvPr/>
          </p:nvSpPr>
          <p:spPr>
            <a:xfrm>
              <a:off x="3895525" y="3326475"/>
              <a:ext cx="330850" cy="1037625"/>
            </a:xfrm>
            <a:custGeom>
              <a:rect b="b" l="l" r="r" t="t"/>
              <a:pathLst>
                <a:path extrusionOk="0" h="41505" w="13234">
                  <a:moveTo>
                    <a:pt x="12807" y="1"/>
                  </a:moveTo>
                  <a:cubicBezTo>
                    <a:pt x="13233" y="6868"/>
                    <a:pt x="7619" y="14387"/>
                    <a:pt x="7293" y="19925"/>
                  </a:cubicBezTo>
                  <a:cubicBezTo>
                    <a:pt x="6842" y="27545"/>
                    <a:pt x="6817" y="32908"/>
                    <a:pt x="6817" y="39098"/>
                  </a:cubicBezTo>
                  <a:cubicBezTo>
                    <a:pt x="6817" y="39098"/>
                    <a:pt x="1754" y="41504"/>
                    <a:pt x="1529" y="37795"/>
                  </a:cubicBezTo>
                  <a:cubicBezTo>
                    <a:pt x="777" y="25665"/>
                    <a:pt x="0" y="22482"/>
                    <a:pt x="3133" y="276"/>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1" name="Google Shape;821;g13ef9bf7b38_0_824"/>
            <p:cNvSpPr/>
            <p:nvPr/>
          </p:nvSpPr>
          <p:spPr>
            <a:xfrm>
              <a:off x="3812800" y="2644150"/>
              <a:ext cx="497525" cy="817700"/>
            </a:xfrm>
            <a:custGeom>
              <a:rect b="b" l="l" r="r" t="t"/>
              <a:pathLst>
                <a:path extrusionOk="0" h="32708" w="19901">
                  <a:moveTo>
                    <a:pt x="2883" y="5263"/>
                  </a:moveTo>
                  <a:cubicBezTo>
                    <a:pt x="5690" y="3860"/>
                    <a:pt x="10277" y="0"/>
                    <a:pt x="14011" y="5038"/>
                  </a:cubicBezTo>
                  <a:cubicBezTo>
                    <a:pt x="17520" y="9775"/>
                    <a:pt x="18973" y="23985"/>
                    <a:pt x="19374" y="26817"/>
                  </a:cubicBezTo>
                  <a:cubicBezTo>
                    <a:pt x="19901" y="30652"/>
                    <a:pt x="9224" y="32707"/>
                    <a:pt x="6843" y="32607"/>
                  </a:cubicBezTo>
                  <a:cubicBezTo>
                    <a:pt x="6292" y="32582"/>
                    <a:pt x="5966" y="32331"/>
                    <a:pt x="5815" y="31805"/>
                  </a:cubicBezTo>
                  <a:cubicBezTo>
                    <a:pt x="5615" y="31103"/>
                    <a:pt x="6191" y="30602"/>
                    <a:pt x="6041" y="29950"/>
                  </a:cubicBezTo>
                  <a:cubicBezTo>
                    <a:pt x="5941" y="29574"/>
                    <a:pt x="5690" y="29273"/>
                    <a:pt x="5464" y="28973"/>
                  </a:cubicBezTo>
                  <a:cubicBezTo>
                    <a:pt x="5239" y="28672"/>
                    <a:pt x="5013" y="28371"/>
                    <a:pt x="4963" y="27995"/>
                  </a:cubicBezTo>
                  <a:cubicBezTo>
                    <a:pt x="4863" y="27369"/>
                    <a:pt x="5239" y="26792"/>
                    <a:pt x="5314" y="26191"/>
                  </a:cubicBezTo>
                  <a:cubicBezTo>
                    <a:pt x="5364" y="25740"/>
                    <a:pt x="5239" y="25288"/>
                    <a:pt x="5139" y="24862"/>
                  </a:cubicBezTo>
                  <a:cubicBezTo>
                    <a:pt x="4161" y="21253"/>
                    <a:pt x="2482" y="17920"/>
                    <a:pt x="1530" y="14286"/>
                  </a:cubicBezTo>
                  <a:cubicBezTo>
                    <a:pt x="903" y="11805"/>
                    <a:pt x="1" y="7920"/>
                    <a:pt x="2031" y="5865"/>
                  </a:cubicBezTo>
                  <a:cubicBezTo>
                    <a:pt x="2231" y="5664"/>
                    <a:pt x="2582" y="5338"/>
                    <a:pt x="2883" y="5263"/>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2" name="Google Shape;822;g13ef9bf7b38_0_824"/>
            <p:cNvSpPr/>
            <p:nvPr/>
          </p:nvSpPr>
          <p:spPr>
            <a:xfrm>
              <a:off x="3567200" y="2752525"/>
              <a:ext cx="406650" cy="625350"/>
            </a:xfrm>
            <a:custGeom>
              <a:rect b="b" l="l" r="r" t="t"/>
              <a:pathLst>
                <a:path extrusionOk="0" h="25014" w="16266">
                  <a:moveTo>
                    <a:pt x="10978" y="2833"/>
                  </a:moveTo>
                  <a:cubicBezTo>
                    <a:pt x="8697" y="10001"/>
                    <a:pt x="8496" y="13560"/>
                    <a:pt x="6291" y="16392"/>
                  </a:cubicBezTo>
                  <a:cubicBezTo>
                    <a:pt x="6115" y="16593"/>
                    <a:pt x="0" y="23134"/>
                    <a:pt x="0" y="23134"/>
                  </a:cubicBezTo>
                  <a:cubicBezTo>
                    <a:pt x="0" y="23134"/>
                    <a:pt x="827" y="24638"/>
                    <a:pt x="2958" y="25014"/>
                  </a:cubicBezTo>
                  <a:cubicBezTo>
                    <a:pt x="6366" y="23560"/>
                    <a:pt x="10251" y="18197"/>
                    <a:pt x="11278" y="17019"/>
                  </a:cubicBezTo>
                  <a:cubicBezTo>
                    <a:pt x="11880" y="16367"/>
                    <a:pt x="15238" y="10176"/>
                    <a:pt x="15765" y="7044"/>
                  </a:cubicBezTo>
                  <a:cubicBezTo>
                    <a:pt x="16266" y="3886"/>
                    <a:pt x="11905" y="1"/>
                    <a:pt x="10978" y="2833"/>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3" name="Google Shape;823;g13ef9bf7b38_0_824"/>
            <p:cNvSpPr/>
            <p:nvPr/>
          </p:nvSpPr>
          <p:spPr>
            <a:xfrm>
              <a:off x="3483225" y="2283225"/>
              <a:ext cx="456800" cy="264450"/>
            </a:xfrm>
            <a:custGeom>
              <a:rect b="b" l="l" r="r" t="t"/>
              <a:pathLst>
                <a:path extrusionOk="0" h="10578" w="18272">
                  <a:moveTo>
                    <a:pt x="17871" y="3660"/>
                  </a:moveTo>
                  <a:lnTo>
                    <a:pt x="11530" y="1"/>
                  </a:lnTo>
                  <a:lnTo>
                    <a:pt x="828" y="6191"/>
                  </a:lnTo>
                  <a:lnTo>
                    <a:pt x="1" y="6292"/>
                  </a:lnTo>
                  <a:lnTo>
                    <a:pt x="1" y="6517"/>
                  </a:lnTo>
                  <a:cubicBezTo>
                    <a:pt x="1" y="6592"/>
                    <a:pt x="26" y="6668"/>
                    <a:pt x="126" y="6718"/>
                  </a:cubicBezTo>
                  <a:lnTo>
                    <a:pt x="6567" y="10452"/>
                  </a:lnTo>
                  <a:cubicBezTo>
                    <a:pt x="6768" y="10577"/>
                    <a:pt x="7119" y="10552"/>
                    <a:pt x="7344" y="10427"/>
                  </a:cubicBezTo>
                  <a:lnTo>
                    <a:pt x="18071" y="4237"/>
                  </a:lnTo>
                  <a:cubicBezTo>
                    <a:pt x="18196" y="4161"/>
                    <a:pt x="18272" y="4036"/>
                    <a:pt x="18246" y="3961"/>
                  </a:cubicBezTo>
                  <a:lnTo>
                    <a:pt x="18246" y="3610"/>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4" name="Google Shape;824;g13ef9bf7b38_0_824"/>
            <p:cNvSpPr/>
            <p:nvPr/>
          </p:nvSpPr>
          <p:spPr>
            <a:xfrm>
              <a:off x="3483225" y="2273850"/>
              <a:ext cx="458050" cy="264425"/>
            </a:xfrm>
            <a:custGeom>
              <a:rect b="b" l="l" r="r" t="t"/>
              <a:pathLst>
                <a:path extrusionOk="0" h="10577" w="18322">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5" name="Google Shape;825;g13ef9bf7b38_0_824"/>
            <p:cNvSpPr/>
            <p:nvPr/>
          </p:nvSpPr>
          <p:spPr>
            <a:xfrm>
              <a:off x="3483225" y="2273850"/>
              <a:ext cx="458050" cy="264425"/>
            </a:xfrm>
            <a:custGeom>
              <a:rect b="b" l="l" r="r" t="t"/>
              <a:pathLst>
                <a:path extrusionOk="0" h="10577" w="18322">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6" name="Google Shape;826;g13ef9bf7b38_0_824"/>
            <p:cNvSpPr/>
            <p:nvPr/>
          </p:nvSpPr>
          <p:spPr>
            <a:xfrm>
              <a:off x="3580975" y="2332725"/>
              <a:ext cx="339000" cy="196150"/>
            </a:xfrm>
            <a:custGeom>
              <a:rect b="b" l="l" r="r" t="t"/>
              <a:pathLst>
                <a:path extrusionOk="0" h="7846" w="13560">
                  <a:moveTo>
                    <a:pt x="13560" y="1805"/>
                  </a:moveTo>
                  <a:lnTo>
                    <a:pt x="3133" y="7846"/>
                  </a:lnTo>
                  <a:lnTo>
                    <a:pt x="1" y="6041"/>
                  </a:lnTo>
                  <a:lnTo>
                    <a:pt x="10452" y="1"/>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7" name="Google Shape;827;g13ef9bf7b38_0_824"/>
            <p:cNvSpPr/>
            <p:nvPr/>
          </p:nvSpPr>
          <p:spPr>
            <a:xfrm>
              <a:off x="3626725" y="2346525"/>
              <a:ext cx="110925" cy="63925"/>
            </a:xfrm>
            <a:custGeom>
              <a:rect b="b" l="l" r="r" t="t"/>
              <a:pathLst>
                <a:path extrusionOk="0" h="2557" w="4437">
                  <a:moveTo>
                    <a:pt x="4286" y="1028"/>
                  </a:moveTo>
                  <a:lnTo>
                    <a:pt x="1805" y="2456"/>
                  </a:lnTo>
                  <a:cubicBezTo>
                    <a:pt x="1654" y="2532"/>
                    <a:pt x="1454" y="2557"/>
                    <a:pt x="1328" y="2482"/>
                  </a:cubicBezTo>
                  <a:lnTo>
                    <a:pt x="125" y="1805"/>
                  </a:lnTo>
                  <a:cubicBezTo>
                    <a:pt x="0" y="1730"/>
                    <a:pt x="25" y="1604"/>
                    <a:pt x="151" y="1529"/>
                  </a:cubicBezTo>
                  <a:lnTo>
                    <a:pt x="2657" y="75"/>
                  </a:lnTo>
                  <a:cubicBezTo>
                    <a:pt x="2782" y="0"/>
                    <a:pt x="3008" y="0"/>
                    <a:pt x="3133" y="50"/>
                  </a:cubicBezTo>
                  <a:lnTo>
                    <a:pt x="4311" y="752"/>
                  </a:lnTo>
                  <a:cubicBezTo>
                    <a:pt x="4436" y="827"/>
                    <a:pt x="4436" y="953"/>
                    <a:pt x="4286" y="1028"/>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8" name="Google Shape;828;g13ef9bf7b38_0_824"/>
            <p:cNvSpPr/>
            <p:nvPr/>
          </p:nvSpPr>
          <p:spPr>
            <a:xfrm>
              <a:off x="3169950" y="2040750"/>
              <a:ext cx="442375" cy="429850"/>
            </a:xfrm>
            <a:custGeom>
              <a:rect b="b" l="l" r="r" t="t"/>
              <a:pathLst>
                <a:path extrusionOk="0" h="17194" w="17695">
                  <a:moveTo>
                    <a:pt x="3810" y="953"/>
                  </a:moveTo>
                  <a:cubicBezTo>
                    <a:pt x="6692" y="2357"/>
                    <a:pt x="6943" y="10778"/>
                    <a:pt x="9148" y="12883"/>
                  </a:cubicBezTo>
                  <a:cubicBezTo>
                    <a:pt x="10376" y="14061"/>
                    <a:pt x="15339" y="13134"/>
                    <a:pt x="17043" y="13159"/>
                  </a:cubicBezTo>
                  <a:cubicBezTo>
                    <a:pt x="17695" y="14637"/>
                    <a:pt x="16792" y="16442"/>
                    <a:pt x="16792" y="16442"/>
                  </a:cubicBezTo>
                  <a:cubicBezTo>
                    <a:pt x="7344" y="16918"/>
                    <a:pt x="6216" y="17194"/>
                    <a:pt x="3810" y="12607"/>
                  </a:cubicBezTo>
                  <a:cubicBezTo>
                    <a:pt x="1930" y="9023"/>
                    <a:pt x="0" y="1"/>
                    <a:pt x="3810" y="953"/>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9" name="Google Shape;829;g13ef9bf7b38_0_824"/>
            <p:cNvSpPr/>
            <p:nvPr/>
          </p:nvSpPr>
          <p:spPr>
            <a:xfrm>
              <a:off x="3453775" y="1955550"/>
              <a:ext cx="303300" cy="409800"/>
            </a:xfrm>
            <a:custGeom>
              <a:rect b="b" l="l" r="r" t="t"/>
              <a:pathLst>
                <a:path extrusionOk="0" h="16392" w="12132">
                  <a:moveTo>
                    <a:pt x="11480" y="14161"/>
                  </a:moveTo>
                  <a:cubicBezTo>
                    <a:pt x="8948" y="12907"/>
                    <a:pt x="8397" y="11905"/>
                    <a:pt x="7169" y="10827"/>
                  </a:cubicBezTo>
                  <a:cubicBezTo>
                    <a:pt x="4963" y="8897"/>
                    <a:pt x="4111" y="1253"/>
                    <a:pt x="2282" y="276"/>
                  </a:cubicBezTo>
                  <a:cubicBezTo>
                    <a:pt x="1079" y="0"/>
                    <a:pt x="452" y="577"/>
                    <a:pt x="201" y="1579"/>
                  </a:cubicBezTo>
                  <a:cubicBezTo>
                    <a:pt x="151" y="1780"/>
                    <a:pt x="126" y="2005"/>
                    <a:pt x="101" y="2256"/>
                  </a:cubicBezTo>
                  <a:cubicBezTo>
                    <a:pt x="1" y="3509"/>
                    <a:pt x="327" y="5188"/>
                    <a:pt x="853" y="6767"/>
                  </a:cubicBezTo>
                  <a:cubicBezTo>
                    <a:pt x="1279" y="8095"/>
                    <a:pt x="1855" y="9374"/>
                    <a:pt x="2457" y="10276"/>
                  </a:cubicBezTo>
                  <a:cubicBezTo>
                    <a:pt x="2958" y="11028"/>
                    <a:pt x="3409" y="11704"/>
                    <a:pt x="3911" y="12306"/>
                  </a:cubicBezTo>
                  <a:cubicBezTo>
                    <a:pt x="5164" y="13810"/>
                    <a:pt x="6768" y="15038"/>
                    <a:pt x="10327" y="16391"/>
                  </a:cubicBezTo>
                  <a:cubicBezTo>
                    <a:pt x="10327" y="16391"/>
                    <a:pt x="12131" y="15539"/>
                    <a:pt x="11480" y="1416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0" name="Google Shape;830;g13ef9bf7b38_0_824"/>
            <p:cNvSpPr/>
            <p:nvPr/>
          </p:nvSpPr>
          <p:spPr>
            <a:xfrm>
              <a:off x="3706925" y="2317700"/>
              <a:ext cx="142875" cy="124075"/>
            </a:xfrm>
            <a:custGeom>
              <a:rect b="b" l="l" r="r" t="t"/>
              <a:pathLst>
                <a:path extrusionOk="0" h="4963" w="5715">
                  <a:moveTo>
                    <a:pt x="326" y="1629"/>
                  </a:moveTo>
                  <a:cubicBezTo>
                    <a:pt x="376" y="1780"/>
                    <a:pt x="877" y="2331"/>
                    <a:pt x="1303" y="2807"/>
                  </a:cubicBezTo>
                  <a:cubicBezTo>
                    <a:pt x="1755" y="3309"/>
                    <a:pt x="2431" y="4161"/>
                    <a:pt x="2657" y="3960"/>
                  </a:cubicBezTo>
                  <a:cubicBezTo>
                    <a:pt x="2882" y="3760"/>
                    <a:pt x="2456" y="2908"/>
                    <a:pt x="2456" y="2908"/>
                  </a:cubicBezTo>
                  <a:cubicBezTo>
                    <a:pt x="2456" y="2908"/>
                    <a:pt x="3760" y="4136"/>
                    <a:pt x="3985" y="4537"/>
                  </a:cubicBezTo>
                  <a:cubicBezTo>
                    <a:pt x="4211" y="4963"/>
                    <a:pt x="4085" y="3760"/>
                    <a:pt x="3760" y="3208"/>
                  </a:cubicBezTo>
                  <a:cubicBezTo>
                    <a:pt x="4587" y="4487"/>
                    <a:pt x="4787" y="4762"/>
                    <a:pt x="4837" y="4437"/>
                  </a:cubicBezTo>
                  <a:cubicBezTo>
                    <a:pt x="4912" y="4136"/>
                    <a:pt x="4211" y="2431"/>
                    <a:pt x="4311" y="2582"/>
                  </a:cubicBezTo>
                  <a:cubicBezTo>
                    <a:pt x="5263" y="4036"/>
                    <a:pt x="5639" y="4236"/>
                    <a:pt x="5539" y="3559"/>
                  </a:cubicBezTo>
                  <a:cubicBezTo>
                    <a:pt x="5439" y="2908"/>
                    <a:pt x="4511" y="1780"/>
                    <a:pt x="3935" y="1454"/>
                  </a:cubicBezTo>
                  <a:cubicBezTo>
                    <a:pt x="5614" y="2532"/>
                    <a:pt x="5714" y="2431"/>
                    <a:pt x="5313" y="1930"/>
                  </a:cubicBezTo>
                  <a:cubicBezTo>
                    <a:pt x="4887" y="1454"/>
                    <a:pt x="3359" y="276"/>
                    <a:pt x="1303" y="0"/>
                  </a:cubicBezTo>
                  <a:cubicBezTo>
                    <a:pt x="0" y="1228"/>
                    <a:pt x="326" y="1629"/>
                    <a:pt x="326" y="1629"/>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1" name="Google Shape;831;g13ef9bf7b38_0_824"/>
            <p:cNvSpPr/>
            <p:nvPr/>
          </p:nvSpPr>
          <p:spPr>
            <a:xfrm>
              <a:off x="3575975" y="2368450"/>
              <a:ext cx="183600" cy="92750"/>
            </a:xfrm>
            <a:custGeom>
              <a:rect b="b" l="l" r="r" t="t"/>
              <a:pathLst>
                <a:path extrusionOk="0" h="3710" w="7344">
                  <a:moveTo>
                    <a:pt x="6667" y="2231"/>
                  </a:moveTo>
                  <a:cubicBezTo>
                    <a:pt x="6115" y="1404"/>
                    <a:pt x="5338" y="452"/>
                    <a:pt x="4361" y="176"/>
                  </a:cubicBezTo>
                  <a:cubicBezTo>
                    <a:pt x="3659" y="0"/>
                    <a:pt x="2932" y="126"/>
                    <a:pt x="2231" y="351"/>
                  </a:cubicBezTo>
                  <a:cubicBezTo>
                    <a:pt x="1704" y="527"/>
                    <a:pt x="902" y="602"/>
                    <a:pt x="376" y="853"/>
                  </a:cubicBezTo>
                  <a:cubicBezTo>
                    <a:pt x="125" y="1479"/>
                    <a:pt x="0" y="2056"/>
                    <a:pt x="0" y="2607"/>
                  </a:cubicBezTo>
                  <a:cubicBezTo>
                    <a:pt x="100" y="2657"/>
                    <a:pt x="226" y="2682"/>
                    <a:pt x="376" y="2707"/>
                  </a:cubicBezTo>
                  <a:cubicBezTo>
                    <a:pt x="927" y="2757"/>
                    <a:pt x="1529" y="2958"/>
                    <a:pt x="2105" y="2958"/>
                  </a:cubicBezTo>
                  <a:cubicBezTo>
                    <a:pt x="2481" y="2933"/>
                    <a:pt x="3108" y="3058"/>
                    <a:pt x="3459" y="2958"/>
                  </a:cubicBezTo>
                  <a:cubicBezTo>
                    <a:pt x="3308" y="3008"/>
                    <a:pt x="3158" y="3058"/>
                    <a:pt x="3133" y="3209"/>
                  </a:cubicBezTo>
                  <a:cubicBezTo>
                    <a:pt x="3108" y="3334"/>
                    <a:pt x="3208" y="3459"/>
                    <a:pt x="3333" y="3484"/>
                  </a:cubicBezTo>
                  <a:cubicBezTo>
                    <a:pt x="4186" y="3710"/>
                    <a:pt x="4937" y="2682"/>
                    <a:pt x="5439" y="2206"/>
                  </a:cubicBezTo>
                  <a:cubicBezTo>
                    <a:pt x="5389" y="2256"/>
                    <a:pt x="7343" y="3309"/>
                    <a:pt x="6667" y="2231"/>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2" name="Google Shape;832;g13ef9bf7b38_0_824"/>
            <p:cNvSpPr/>
            <p:nvPr/>
          </p:nvSpPr>
          <p:spPr>
            <a:xfrm>
              <a:off x="3403025" y="1729975"/>
              <a:ext cx="146650" cy="272575"/>
            </a:xfrm>
            <a:custGeom>
              <a:rect b="b" l="l" r="r" t="t"/>
              <a:pathLst>
                <a:path extrusionOk="0" h="10903" w="5866">
                  <a:moveTo>
                    <a:pt x="4687" y="903"/>
                  </a:moveTo>
                  <a:cubicBezTo>
                    <a:pt x="4687" y="928"/>
                    <a:pt x="4713" y="928"/>
                    <a:pt x="4713" y="953"/>
                  </a:cubicBezTo>
                  <a:cubicBezTo>
                    <a:pt x="5063" y="1529"/>
                    <a:pt x="5114" y="2256"/>
                    <a:pt x="5063" y="2933"/>
                  </a:cubicBezTo>
                  <a:cubicBezTo>
                    <a:pt x="4988" y="4161"/>
                    <a:pt x="4161" y="5665"/>
                    <a:pt x="4738" y="6868"/>
                  </a:cubicBezTo>
                  <a:cubicBezTo>
                    <a:pt x="4988" y="7369"/>
                    <a:pt x="5489" y="7720"/>
                    <a:pt x="5665" y="8271"/>
                  </a:cubicBezTo>
                  <a:cubicBezTo>
                    <a:pt x="5865" y="9023"/>
                    <a:pt x="5339" y="9775"/>
                    <a:pt x="4687" y="10201"/>
                  </a:cubicBezTo>
                  <a:cubicBezTo>
                    <a:pt x="3860" y="10727"/>
                    <a:pt x="2833" y="10903"/>
                    <a:pt x="1905" y="10602"/>
                  </a:cubicBezTo>
                  <a:cubicBezTo>
                    <a:pt x="1003" y="10301"/>
                    <a:pt x="251" y="9449"/>
                    <a:pt x="151" y="8497"/>
                  </a:cubicBezTo>
                  <a:cubicBezTo>
                    <a:pt x="1" y="7344"/>
                    <a:pt x="728" y="6266"/>
                    <a:pt x="1379" y="5289"/>
                  </a:cubicBezTo>
                  <a:cubicBezTo>
                    <a:pt x="1755" y="4737"/>
                    <a:pt x="2256" y="3985"/>
                    <a:pt x="2307" y="3309"/>
                  </a:cubicBezTo>
                  <a:cubicBezTo>
                    <a:pt x="2357" y="2657"/>
                    <a:pt x="2006" y="2106"/>
                    <a:pt x="2131" y="1404"/>
                  </a:cubicBezTo>
                  <a:cubicBezTo>
                    <a:pt x="2231" y="928"/>
                    <a:pt x="2507" y="452"/>
                    <a:pt x="2983" y="251"/>
                  </a:cubicBezTo>
                  <a:cubicBezTo>
                    <a:pt x="3585" y="1"/>
                    <a:pt x="4312" y="351"/>
                    <a:pt x="4687" y="903"/>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3" name="Google Shape;833;g13ef9bf7b38_0_824"/>
            <p:cNvSpPr/>
            <p:nvPr/>
          </p:nvSpPr>
          <p:spPr>
            <a:xfrm>
              <a:off x="3322200" y="1887875"/>
              <a:ext cx="131600" cy="177975"/>
            </a:xfrm>
            <a:custGeom>
              <a:rect b="b" l="l" r="r" t="t"/>
              <a:pathLst>
                <a:path extrusionOk="0" h="7119" w="5264">
                  <a:moveTo>
                    <a:pt x="1028" y="0"/>
                  </a:moveTo>
                  <a:cubicBezTo>
                    <a:pt x="1028" y="0"/>
                    <a:pt x="1780" y="2632"/>
                    <a:pt x="51" y="3735"/>
                  </a:cubicBezTo>
                  <a:cubicBezTo>
                    <a:pt x="1" y="4386"/>
                    <a:pt x="1830" y="7118"/>
                    <a:pt x="3660" y="6642"/>
                  </a:cubicBezTo>
                  <a:cubicBezTo>
                    <a:pt x="4712" y="6366"/>
                    <a:pt x="5264" y="4863"/>
                    <a:pt x="5264" y="4863"/>
                  </a:cubicBezTo>
                  <a:cubicBezTo>
                    <a:pt x="5164" y="3910"/>
                    <a:pt x="4612" y="1905"/>
                    <a:pt x="4612" y="1905"/>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4" name="Google Shape;834;g13ef9bf7b38_0_824"/>
            <p:cNvSpPr/>
            <p:nvPr/>
          </p:nvSpPr>
          <p:spPr>
            <a:xfrm>
              <a:off x="3318450" y="1686750"/>
              <a:ext cx="195500" cy="280100"/>
            </a:xfrm>
            <a:custGeom>
              <a:rect b="b" l="l" r="r" t="t"/>
              <a:pathLst>
                <a:path extrusionOk="0" h="11204" w="7820">
                  <a:moveTo>
                    <a:pt x="7344" y="2682"/>
                  </a:moveTo>
                  <a:cubicBezTo>
                    <a:pt x="7344" y="2682"/>
                    <a:pt x="7820" y="4361"/>
                    <a:pt x="7644" y="5664"/>
                  </a:cubicBezTo>
                  <a:cubicBezTo>
                    <a:pt x="7469" y="6968"/>
                    <a:pt x="7344" y="9549"/>
                    <a:pt x="6191" y="10376"/>
                  </a:cubicBezTo>
                  <a:cubicBezTo>
                    <a:pt x="5038" y="11203"/>
                    <a:pt x="3409" y="10226"/>
                    <a:pt x="2306" y="9298"/>
                  </a:cubicBezTo>
                  <a:cubicBezTo>
                    <a:pt x="1228" y="8371"/>
                    <a:pt x="50" y="6667"/>
                    <a:pt x="25" y="4612"/>
                  </a:cubicBezTo>
                  <a:cubicBezTo>
                    <a:pt x="0" y="2532"/>
                    <a:pt x="827" y="0"/>
                    <a:pt x="3810" y="125"/>
                  </a:cubicBezTo>
                  <a:cubicBezTo>
                    <a:pt x="6792" y="251"/>
                    <a:pt x="7344" y="2682"/>
                    <a:pt x="7344" y="2682"/>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5" name="Google Shape;835;g13ef9bf7b38_0_824"/>
            <p:cNvSpPr/>
            <p:nvPr/>
          </p:nvSpPr>
          <p:spPr>
            <a:xfrm>
              <a:off x="3238250" y="1676100"/>
              <a:ext cx="231225" cy="354025"/>
            </a:xfrm>
            <a:custGeom>
              <a:rect b="b" l="l" r="r" t="t"/>
              <a:pathLst>
                <a:path extrusionOk="0" h="14161" w="9249">
                  <a:moveTo>
                    <a:pt x="8471" y="1855"/>
                  </a:moveTo>
                  <a:cubicBezTo>
                    <a:pt x="9248" y="2807"/>
                    <a:pt x="8872" y="3960"/>
                    <a:pt x="7920" y="4662"/>
                  </a:cubicBezTo>
                  <a:cubicBezTo>
                    <a:pt x="7469" y="4988"/>
                    <a:pt x="6918" y="5188"/>
                    <a:pt x="6466" y="5539"/>
                  </a:cubicBezTo>
                  <a:cubicBezTo>
                    <a:pt x="6015" y="5865"/>
                    <a:pt x="5639" y="6391"/>
                    <a:pt x="5715" y="6968"/>
                  </a:cubicBezTo>
                  <a:cubicBezTo>
                    <a:pt x="5790" y="7469"/>
                    <a:pt x="6241" y="7920"/>
                    <a:pt x="6116" y="8421"/>
                  </a:cubicBezTo>
                  <a:cubicBezTo>
                    <a:pt x="6015" y="8847"/>
                    <a:pt x="5564" y="9098"/>
                    <a:pt x="5489" y="9499"/>
                  </a:cubicBezTo>
                  <a:cubicBezTo>
                    <a:pt x="5389" y="9925"/>
                    <a:pt x="5715" y="10301"/>
                    <a:pt x="5915" y="10677"/>
                  </a:cubicBezTo>
                  <a:cubicBezTo>
                    <a:pt x="6266" y="11303"/>
                    <a:pt x="6266" y="12080"/>
                    <a:pt x="5965" y="12707"/>
                  </a:cubicBezTo>
                  <a:cubicBezTo>
                    <a:pt x="5263" y="14161"/>
                    <a:pt x="3484" y="14060"/>
                    <a:pt x="2231" y="13459"/>
                  </a:cubicBezTo>
                  <a:cubicBezTo>
                    <a:pt x="902" y="12832"/>
                    <a:pt x="0" y="11328"/>
                    <a:pt x="401" y="9850"/>
                  </a:cubicBezTo>
                  <a:cubicBezTo>
                    <a:pt x="602" y="9073"/>
                    <a:pt x="1128" y="8421"/>
                    <a:pt x="1379" y="7644"/>
                  </a:cubicBezTo>
                  <a:cubicBezTo>
                    <a:pt x="1730" y="6692"/>
                    <a:pt x="1629" y="5639"/>
                    <a:pt x="1679" y="4612"/>
                  </a:cubicBezTo>
                  <a:cubicBezTo>
                    <a:pt x="1805" y="2657"/>
                    <a:pt x="3258" y="501"/>
                    <a:pt x="5314" y="201"/>
                  </a:cubicBezTo>
                  <a:cubicBezTo>
                    <a:pt x="6642" y="0"/>
                    <a:pt x="7669" y="877"/>
                    <a:pt x="8471" y="1855"/>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6" name="Google Shape;836;g13ef9bf7b38_0_824"/>
            <p:cNvSpPr/>
            <p:nvPr/>
          </p:nvSpPr>
          <p:spPr>
            <a:xfrm>
              <a:off x="3400525" y="1664800"/>
              <a:ext cx="138500" cy="157925"/>
            </a:xfrm>
            <a:custGeom>
              <a:rect b="b" l="l" r="r" t="t"/>
              <a:pathLst>
                <a:path extrusionOk="0" h="6317" w="5540">
                  <a:moveTo>
                    <a:pt x="3008" y="1154"/>
                  </a:moveTo>
                  <a:cubicBezTo>
                    <a:pt x="2983" y="1154"/>
                    <a:pt x="2983" y="1129"/>
                    <a:pt x="2983" y="1129"/>
                  </a:cubicBezTo>
                  <a:cubicBezTo>
                    <a:pt x="2407" y="753"/>
                    <a:pt x="26" y="1"/>
                    <a:pt x="26" y="1229"/>
                  </a:cubicBezTo>
                  <a:cubicBezTo>
                    <a:pt x="0" y="2432"/>
                    <a:pt x="1780" y="3635"/>
                    <a:pt x="2707" y="4161"/>
                  </a:cubicBezTo>
                  <a:cubicBezTo>
                    <a:pt x="3133" y="4412"/>
                    <a:pt x="3559" y="4587"/>
                    <a:pt x="3935" y="4888"/>
                  </a:cubicBezTo>
                  <a:cubicBezTo>
                    <a:pt x="4412" y="5264"/>
                    <a:pt x="4462" y="5991"/>
                    <a:pt x="4888" y="6317"/>
                  </a:cubicBezTo>
                  <a:cubicBezTo>
                    <a:pt x="5539" y="5690"/>
                    <a:pt x="5389" y="4136"/>
                    <a:pt x="5113" y="3359"/>
                  </a:cubicBezTo>
                  <a:cubicBezTo>
                    <a:pt x="4762" y="2332"/>
                    <a:pt x="3860" y="1730"/>
                    <a:pt x="3008" y="1154"/>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7" name="Google Shape;837;g13ef9bf7b38_0_824"/>
            <p:cNvSpPr/>
            <p:nvPr/>
          </p:nvSpPr>
          <p:spPr>
            <a:xfrm>
              <a:off x="3666825" y="2171075"/>
              <a:ext cx="367825" cy="364075"/>
            </a:xfrm>
            <a:custGeom>
              <a:rect b="b" l="l" r="r" t="t"/>
              <a:pathLst>
                <a:path extrusionOk="0" h="14563" w="14713">
                  <a:moveTo>
                    <a:pt x="10727" y="8372"/>
                  </a:moveTo>
                  <a:lnTo>
                    <a:pt x="0" y="14562"/>
                  </a:lnTo>
                  <a:lnTo>
                    <a:pt x="3810" y="6592"/>
                  </a:lnTo>
                  <a:cubicBezTo>
                    <a:pt x="3935" y="6342"/>
                    <a:pt x="4186" y="6041"/>
                    <a:pt x="4386" y="5916"/>
                  </a:cubicBezTo>
                  <a:lnTo>
                    <a:pt x="14461" y="101"/>
                  </a:lnTo>
                  <a:cubicBezTo>
                    <a:pt x="14662" y="1"/>
                    <a:pt x="14712" y="101"/>
                    <a:pt x="14587" y="352"/>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8" name="Google Shape;838;g13ef9bf7b38_0_824"/>
            <p:cNvSpPr/>
            <p:nvPr/>
          </p:nvSpPr>
          <p:spPr>
            <a:xfrm>
              <a:off x="2463800" y="2917950"/>
              <a:ext cx="144150" cy="42000"/>
            </a:xfrm>
            <a:custGeom>
              <a:rect b="b" l="l" r="r" t="t"/>
              <a:pathLst>
                <a:path extrusionOk="0" h="1680" w="5766">
                  <a:moveTo>
                    <a:pt x="5765" y="1680"/>
                  </a:moveTo>
                  <a:lnTo>
                    <a:pt x="5765" y="1078"/>
                  </a:lnTo>
                  <a:cubicBezTo>
                    <a:pt x="5765" y="1078"/>
                    <a:pt x="4211" y="51"/>
                    <a:pt x="2582" y="26"/>
                  </a:cubicBezTo>
                  <a:cubicBezTo>
                    <a:pt x="953" y="1"/>
                    <a:pt x="201" y="377"/>
                    <a:pt x="126" y="577"/>
                  </a:cubicBezTo>
                  <a:cubicBezTo>
                    <a:pt x="76" y="752"/>
                    <a:pt x="1" y="1329"/>
                    <a:pt x="1" y="1329"/>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9" name="Google Shape;839;g13ef9bf7b38_0_824"/>
            <p:cNvSpPr/>
            <p:nvPr/>
          </p:nvSpPr>
          <p:spPr>
            <a:xfrm>
              <a:off x="3438750" y="1953650"/>
              <a:ext cx="30100" cy="41400"/>
            </a:xfrm>
            <a:custGeom>
              <a:rect b="b" l="l" r="r" t="t"/>
              <a:pathLst>
                <a:path extrusionOk="0" h="1656" w="1204">
                  <a:moveTo>
                    <a:pt x="151" y="1"/>
                  </a:moveTo>
                  <a:cubicBezTo>
                    <a:pt x="151" y="1"/>
                    <a:pt x="0" y="1079"/>
                    <a:pt x="50" y="1254"/>
                  </a:cubicBezTo>
                  <a:cubicBezTo>
                    <a:pt x="126" y="1430"/>
                    <a:pt x="476" y="1655"/>
                    <a:pt x="476" y="1655"/>
                  </a:cubicBezTo>
                  <a:lnTo>
                    <a:pt x="1203" y="1655"/>
                  </a:ln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0" name="Google Shape;840;g13ef9bf7b38_0_824"/>
            <p:cNvSpPr/>
            <p:nvPr/>
          </p:nvSpPr>
          <p:spPr>
            <a:xfrm>
              <a:off x="3532725" y="2051400"/>
              <a:ext cx="29475" cy="211800"/>
            </a:xfrm>
            <a:custGeom>
              <a:rect b="b" l="l" r="r" t="t"/>
              <a:pathLst>
                <a:path extrusionOk="0" h="8472" w="1179">
                  <a:moveTo>
                    <a:pt x="1129" y="3008"/>
                  </a:moveTo>
                  <a:cubicBezTo>
                    <a:pt x="1078" y="1555"/>
                    <a:pt x="828" y="627"/>
                    <a:pt x="552" y="1"/>
                  </a:cubicBezTo>
                  <a:cubicBezTo>
                    <a:pt x="552" y="176"/>
                    <a:pt x="577" y="352"/>
                    <a:pt x="577" y="527"/>
                  </a:cubicBezTo>
                  <a:cubicBezTo>
                    <a:pt x="652" y="2432"/>
                    <a:pt x="327" y="5239"/>
                    <a:pt x="1" y="7494"/>
                  </a:cubicBezTo>
                  <a:cubicBezTo>
                    <a:pt x="251" y="7845"/>
                    <a:pt x="502" y="8171"/>
                    <a:pt x="753" y="8472"/>
                  </a:cubicBezTo>
                  <a:cubicBezTo>
                    <a:pt x="1003" y="6567"/>
                    <a:pt x="1179" y="4512"/>
                    <a:pt x="1129" y="3008"/>
                  </a:cubicBezTo>
                  <a:close/>
                </a:path>
              </a:pathLst>
            </a:custGeom>
            <a:solidFill>
              <a:srgbClr val="EABD4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1" name="Google Shape;841;g13ef9bf7b38_0_824"/>
            <p:cNvSpPr/>
            <p:nvPr/>
          </p:nvSpPr>
          <p:spPr>
            <a:xfrm>
              <a:off x="2889875" y="2349025"/>
              <a:ext cx="43875" cy="235000"/>
            </a:xfrm>
            <a:custGeom>
              <a:rect b="b" l="l" r="r" t="t"/>
              <a:pathLst>
                <a:path extrusionOk="0" h="9400" w="1755">
                  <a:moveTo>
                    <a:pt x="1304" y="1"/>
                  </a:moveTo>
                  <a:cubicBezTo>
                    <a:pt x="1304" y="2206"/>
                    <a:pt x="602" y="5790"/>
                    <a:pt x="0" y="8472"/>
                  </a:cubicBezTo>
                  <a:cubicBezTo>
                    <a:pt x="251" y="8798"/>
                    <a:pt x="476" y="9123"/>
                    <a:pt x="702" y="9399"/>
                  </a:cubicBezTo>
                  <a:cubicBezTo>
                    <a:pt x="1228" y="6818"/>
                    <a:pt x="1755" y="3810"/>
                    <a:pt x="1705" y="2006"/>
                  </a:cubicBezTo>
                  <a:cubicBezTo>
                    <a:pt x="1654" y="1153"/>
                    <a:pt x="1504" y="502"/>
                    <a:pt x="1304" y="1"/>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2" name="Google Shape;842;g13ef9bf7b38_0_824"/>
            <p:cNvSpPr/>
            <p:nvPr/>
          </p:nvSpPr>
          <p:spPr>
            <a:xfrm>
              <a:off x="2894250" y="1685500"/>
              <a:ext cx="68325" cy="224950"/>
            </a:xfrm>
            <a:custGeom>
              <a:rect b="b" l="l" r="r" t="t"/>
              <a:pathLst>
                <a:path extrusionOk="0" h="8998" w="2733">
                  <a:moveTo>
                    <a:pt x="2733" y="8998"/>
                  </a:moveTo>
                  <a:lnTo>
                    <a:pt x="1" y="7419"/>
                  </a:lnTo>
                  <a:lnTo>
                    <a:pt x="1" y="0"/>
                  </a:lnTo>
                  <a:lnTo>
                    <a:pt x="2733" y="1579"/>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3" name="Google Shape;843;g13ef9bf7b38_0_824"/>
            <p:cNvSpPr/>
            <p:nvPr/>
          </p:nvSpPr>
          <p:spPr>
            <a:xfrm>
              <a:off x="2787100" y="1553275"/>
              <a:ext cx="67700" cy="295150"/>
            </a:xfrm>
            <a:custGeom>
              <a:rect b="b" l="l" r="r" t="t"/>
              <a:pathLst>
                <a:path extrusionOk="0" h="11806" w="2708">
                  <a:moveTo>
                    <a:pt x="2708" y="11805"/>
                  </a:moveTo>
                  <a:lnTo>
                    <a:pt x="1" y="10226"/>
                  </a:lnTo>
                  <a:lnTo>
                    <a:pt x="1" y="1"/>
                  </a:lnTo>
                  <a:lnTo>
                    <a:pt x="2708" y="1580"/>
                  </a:lnTo>
                  <a:close/>
                </a:path>
              </a:pathLst>
            </a:custGeom>
            <a:solidFill>
              <a:srgbClr val="2B3BB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4" name="Google Shape;844;g13ef9bf7b38_0_824"/>
            <p:cNvSpPr/>
            <p:nvPr/>
          </p:nvSpPr>
          <p:spPr>
            <a:xfrm>
              <a:off x="3002025" y="1557050"/>
              <a:ext cx="68325" cy="415425"/>
            </a:xfrm>
            <a:custGeom>
              <a:rect b="b" l="l" r="r" t="t"/>
              <a:pathLst>
                <a:path extrusionOk="0" h="16617" w="2733">
                  <a:moveTo>
                    <a:pt x="2732" y="16617"/>
                  </a:moveTo>
                  <a:lnTo>
                    <a:pt x="1" y="15063"/>
                  </a:lnTo>
                  <a:lnTo>
                    <a:pt x="1" y="0"/>
                  </a:lnTo>
                  <a:lnTo>
                    <a:pt x="2732" y="1579"/>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5" name="Google Shape;845;g13ef9bf7b38_0_824"/>
            <p:cNvSpPr/>
            <p:nvPr/>
          </p:nvSpPr>
          <p:spPr>
            <a:xfrm>
              <a:off x="3812175" y="1713050"/>
              <a:ext cx="173600" cy="189250"/>
            </a:xfrm>
            <a:custGeom>
              <a:rect b="b" l="l" r="r" t="t"/>
              <a:pathLst>
                <a:path extrusionOk="0" h="7570" w="6944">
                  <a:moveTo>
                    <a:pt x="6943" y="2206"/>
                  </a:moveTo>
                  <a:lnTo>
                    <a:pt x="6943" y="2206"/>
                  </a:lnTo>
                  <a:cubicBezTo>
                    <a:pt x="6943" y="1680"/>
                    <a:pt x="6592" y="1179"/>
                    <a:pt x="5916" y="803"/>
                  </a:cubicBezTo>
                  <a:cubicBezTo>
                    <a:pt x="4562" y="1"/>
                    <a:pt x="2357" y="1"/>
                    <a:pt x="1028" y="778"/>
                  </a:cubicBezTo>
                  <a:cubicBezTo>
                    <a:pt x="327" y="1179"/>
                    <a:pt x="1" y="1680"/>
                    <a:pt x="1" y="2206"/>
                  </a:cubicBezTo>
                  <a:lnTo>
                    <a:pt x="1" y="5364"/>
                  </a:lnTo>
                  <a:lnTo>
                    <a:pt x="1" y="5364"/>
                  </a:lnTo>
                  <a:lnTo>
                    <a:pt x="1" y="5364"/>
                  </a:lnTo>
                  <a:cubicBezTo>
                    <a:pt x="1" y="5866"/>
                    <a:pt x="352" y="6392"/>
                    <a:pt x="1028" y="6768"/>
                  </a:cubicBezTo>
                  <a:cubicBezTo>
                    <a:pt x="2382" y="7570"/>
                    <a:pt x="4587" y="7570"/>
                    <a:pt x="5941" y="6793"/>
                  </a:cubicBezTo>
                  <a:cubicBezTo>
                    <a:pt x="6617" y="6392"/>
                    <a:pt x="6943" y="5891"/>
                    <a:pt x="6943" y="5364"/>
                  </a:cubicBezTo>
                  <a:lnTo>
                    <a:pt x="6943" y="5364"/>
                  </a:ln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6" name="Google Shape;846;g13ef9bf7b38_0_824"/>
            <p:cNvSpPr/>
            <p:nvPr/>
          </p:nvSpPr>
          <p:spPr>
            <a:xfrm>
              <a:off x="3684350" y="1236250"/>
              <a:ext cx="418575" cy="562675"/>
            </a:xfrm>
            <a:custGeom>
              <a:rect b="b" l="l" r="r" t="t"/>
              <a:pathLst>
                <a:path extrusionOk="0" h="22507" w="16743">
                  <a:moveTo>
                    <a:pt x="14813" y="14236"/>
                  </a:moveTo>
                  <a:cubicBezTo>
                    <a:pt x="15264" y="13509"/>
                    <a:pt x="15715" y="12757"/>
                    <a:pt x="15991" y="11930"/>
                  </a:cubicBezTo>
                  <a:cubicBezTo>
                    <a:pt x="16392" y="10727"/>
                    <a:pt x="16643" y="9474"/>
                    <a:pt x="16693" y="8221"/>
                  </a:cubicBezTo>
                  <a:cubicBezTo>
                    <a:pt x="16743" y="5790"/>
                    <a:pt x="15866" y="3358"/>
                    <a:pt x="13610" y="1805"/>
                  </a:cubicBezTo>
                  <a:cubicBezTo>
                    <a:pt x="13435" y="1704"/>
                    <a:pt x="13259" y="1604"/>
                    <a:pt x="13059" y="1504"/>
                  </a:cubicBezTo>
                  <a:cubicBezTo>
                    <a:pt x="10978" y="526"/>
                    <a:pt x="6743" y="0"/>
                    <a:pt x="3585" y="2231"/>
                  </a:cubicBezTo>
                  <a:cubicBezTo>
                    <a:pt x="1831" y="2957"/>
                    <a:pt x="1" y="5940"/>
                    <a:pt x="627" y="9248"/>
                  </a:cubicBezTo>
                  <a:cubicBezTo>
                    <a:pt x="1003" y="11278"/>
                    <a:pt x="1755" y="13283"/>
                    <a:pt x="2908" y="15063"/>
                  </a:cubicBezTo>
                  <a:cubicBezTo>
                    <a:pt x="4011" y="16792"/>
                    <a:pt x="4913" y="18371"/>
                    <a:pt x="5239" y="20376"/>
                  </a:cubicBezTo>
                  <a:lnTo>
                    <a:pt x="5264" y="20476"/>
                  </a:lnTo>
                  <a:cubicBezTo>
                    <a:pt x="5189" y="20953"/>
                    <a:pt x="5515" y="21454"/>
                    <a:pt x="6242" y="21830"/>
                  </a:cubicBezTo>
                  <a:cubicBezTo>
                    <a:pt x="7545" y="22481"/>
                    <a:pt x="9675" y="22506"/>
                    <a:pt x="10978" y="21830"/>
                  </a:cubicBezTo>
                  <a:cubicBezTo>
                    <a:pt x="11680" y="21454"/>
                    <a:pt x="12006" y="20953"/>
                    <a:pt x="11931" y="20451"/>
                  </a:cubicBezTo>
                  <a:cubicBezTo>
                    <a:pt x="12257" y="18772"/>
                    <a:pt x="12983" y="17318"/>
                    <a:pt x="13861" y="15815"/>
                  </a:cubicBezTo>
                  <a:cubicBezTo>
                    <a:pt x="14161" y="15263"/>
                    <a:pt x="14487" y="14762"/>
                    <a:pt x="14813" y="14236"/>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7" name="Google Shape;847;g13ef9bf7b38_0_824"/>
            <p:cNvSpPr/>
            <p:nvPr/>
          </p:nvSpPr>
          <p:spPr>
            <a:xfrm>
              <a:off x="3829100" y="1415900"/>
              <a:ext cx="147275" cy="347400"/>
            </a:xfrm>
            <a:custGeom>
              <a:rect b="b" l="l" r="r" t="t"/>
              <a:pathLst>
                <a:path extrusionOk="0" h="13896" w="5891">
                  <a:moveTo>
                    <a:pt x="278" y="1"/>
                  </a:moveTo>
                  <a:cubicBezTo>
                    <a:pt x="253" y="1"/>
                    <a:pt x="227" y="3"/>
                    <a:pt x="201" y="7"/>
                  </a:cubicBezTo>
                  <a:cubicBezTo>
                    <a:pt x="76" y="57"/>
                    <a:pt x="0" y="208"/>
                    <a:pt x="0" y="333"/>
                  </a:cubicBezTo>
                  <a:lnTo>
                    <a:pt x="1329" y="12614"/>
                  </a:lnTo>
                  <a:cubicBezTo>
                    <a:pt x="1352" y="12774"/>
                    <a:pt x="1479" y="12893"/>
                    <a:pt x="1616" y="12893"/>
                  </a:cubicBezTo>
                  <a:cubicBezTo>
                    <a:pt x="1629" y="12893"/>
                    <a:pt x="1642" y="12891"/>
                    <a:pt x="1655" y="12889"/>
                  </a:cubicBezTo>
                  <a:cubicBezTo>
                    <a:pt x="1830" y="12864"/>
                    <a:pt x="1955" y="12714"/>
                    <a:pt x="1930" y="12564"/>
                  </a:cubicBezTo>
                  <a:lnTo>
                    <a:pt x="752" y="1561"/>
                  </a:lnTo>
                  <a:lnTo>
                    <a:pt x="1529" y="2789"/>
                  </a:lnTo>
                  <a:cubicBezTo>
                    <a:pt x="1580" y="2874"/>
                    <a:pt x="1678" y="2925"/>
                    <a:pt x="1782" y="2925"/>
                  </a:cubicBezTo>
                  <a:cubicBezTo>
                    <a:pt x="1831" y="2925"/>
                    <a:pt x="1882" y="2913"/>
                    <a:pt x="1930" y="2889"/>
                  </a:cubicBezTo>
                  <a:lnTo>
                    <a:pt x="2933" y="2313"/>
                  </a:lnTo>
                  <a:lnTo>
                    <a:pt x="3785" y="4067"/>
                  </a:lnTo>
                  <a:cubicBezTo>
                    <a:pt x="3841" y="4180"/>
                    <a:pt x="3954" y="4236"/>
                    <a:pt x="4070" y="4236"/>
                  </a:cubicBezTo>
                  <a:cubicBezTo>
                    <a:pt x="4109" y="4236"/>
                    <a:pt x="4148" y="4230"/>
                    <a:pt x="4186" y="4218"/>
                  </a:cubicBezTo>
                  <a:lnTo>
                    <a:pt x="5213" y="3817"/>
                  </a:lnTo>
                  <a:lnTo>
                    <a:pt x="3710" y="13541"/>
                  </a:lnTo>
                  <a:cubicBezTo>
                    <a:pt x="3685" y="13691"/>
                    <a:pt x="3785" y="13867"/>
                    <a:pt x="3960" y="13892"/>
                  </a:cubicBezTo>
                  <a:cubicBezTo>
                    <a:pt x="3973" y="13894"/>
                    <a:pt x="3986" y="13895"/>
                    <a:pt x="3999" y="13895"/>
                  </a:cubicBezTo>
                  <a:cubicBezTo>
                    <a:pt x="4140" y="13895"/>
                    <a:pt x="4288" y="13777"/>
                    <a:pt x="4311" y="13616"/>
                  </a:cubicBezTo>
                  <a:lnTo>
                    <a:pt x="5890" y="3391"/>
                  </a:lnTo>
                  <a:cubicBezTo>
                    <a:pt x="5890" y="3290"/>
                    <a:pt x="5865" y="3190"/>
                    <a:pt x="5765" y="3115"/>
                  </a:cubicBezTo>
                  <a:cubicBezTo>
                    <a:pt x="5716" y="3066"/>
                    <a:pt x="5647" y="3039"/>
                    <a:pt x="5577" y="3039"/>
                  </a:cubicBezTo>
                  <a:cubicBezTo>
                    <a:pt x="5538" y="3039"/>
                    <a:pt x="5500" y="3047"/>
                    <a:pt x="5464" y="3065"/>
                  </a:cubicBezTo>
                  <a:lnTo>
                    <a:pt x="4211" y="3566"/>
                  </a:lnTo>
                  <a:lnTo>
                    <a:pt x="3334" y="1761"/>
                  </a:lnTo>
                  <a:cubicBezTo>
                    <a:pt x="3309" y="1686"/>
                    <a:pt x="3234" y="1636"/>
                    <a:pt x="3158" y="1611"/>
                  </a:cubicBezTo>
                  <a:cubicBezTo>
                    <a:pt x="3127" y="1601"/>
                    <a:pt x="3092" y="1595"/>
                    <a:pt x="3056" y="1595"/>
                  </a:cubicBezTo>
                  <a:cubicBezTo>
                    <a:pt x="3004" y="1595"/>
                    <a:pt x="2952" y="1607"/>
                    <a:pt x="2908" y="1636"/>
                  </a:cubicBezTo>
                  <a:lnTo>
                    <a:pt x="1880" y="2213"/>
                  </a:lnTo>
                  <a:lnTo>
                    <a:pt x="577" y="132"/>
                  </a:lnTo>
                  <a:cubicBezTo>
                    <a:pt x="515" y="49"/>
                    <a:pt x="401" y="1"/>
                    <a:pt x="278"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8" name="Google Shape;848;g13ef9bf7b38_0_824"/>
            <p:cNvSpPr/>
            <p:nvPr/>
          </p:nvSpPr>
          <p:spPr>
            <a:xfrm>
              <a:off x="4911800" y="2335875"/>
              <a:ext cx="154175" cy="199900"/>
            </a:xfrm>
            <a:custGeom>
              <a:rect b="b" l="l" r="r" t="t"/>
              <a:pathLst>
                <a:path extrusionOk="0" h="7996" w="6167">
                  <a:moveTo>
                    <a:pt x="6166" y="5965"/>
                  </a:moveTo>
                  <a:cubicBezTo>
                    <a:pt x="5765" y="6291"/>
                    <a:pt x="5364" y="6567"/>
                    <a:pt x="4938" y="6792"/>
                  </a:cubicBezTo>
                  <a:cubicBezTo>
                    <a:pt x="2883" y="7995"/>
                    <a:pt x="1054" y="7845"/>
                    <a:pt x="1" y="6617"/>
                  </a:cubicBezTo>
                  <a:lnTo>
                    <a:pt x="4938" y="0"/>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9" name="Google Shape;849;g13ef9bf7b38_0_824"/>
            <p:cNvSpPr/>
            <p:nvPr/>
          </p:nvSpPr>
          <p:spPr>
            <a:xfrm>
              <a:off x="5035250" y="2117825"/>
              <a:ext cx="148525" cy="367200"/>
            </a:xfrm>
            <a:custGeom>
              <a:rect b="b" l="l" r="r" t="t"/>
              <a:pathLst>
                <a:path extrusionOk="0" h="14688" w="5941">
                  <a:moveTo>
                    <a:pt x="5940" y="5289"/>
                  </a:moveTo>
                  <a:cubicBezTo>
                    <a:pt x="5940" y="8572"/>
                    <a:pt x="3910" y="12482"/>
                    <a:pt x="1228" y="14687"/>
                  </a:cubicBezTo>
                  <a:lnTo>
                    <a:pt x="0" y="8722"/>
                  </a:lnTo>
                  <a:lnTo>
                    <a:pt x="0" y="1905"/>
                  </a:lnTo>
                  <a:cubicBezTo>
                    <a:pt x="3284" y="0"/>
                    <a:pt x="5940" y="1529"/>
                    <a:pt x="5940" y="5289"/>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0" name="Google Shape;850;g13ef9bf7b38_0_824"/>
            <p:cNvSpPr/>
            <p:nvPr/>
          </p:nvSpPr>
          <p:spPr>
            <a:xfrm>
              <a:off x="4887375" y="2165450"/>
              <a:ext cx="147900" cy="335850"/>
            </a:xfrm>
            <a:custGeom>
              <a:rect b="b" l="l" r="r" t="t"/>
              <a:pathLst>
                <a:path extrusionOk="0" h="13434" w="5916">
                  <a:moveTo>
                    <a:pt x="5915" y="0"/>
                  </a:moveTo>
                  <a:lnTo>
                    <a:pt x="5915" y="6817"/>
                  </a:lnTo>
                  <a:lnTo>
                    <a:pt x="978" y="13434"/>
                  </a:lnTo>
                  <a:cubicBezTo>
                    <a:pt x="351" y="12707"/>
                    <a:pt x="0" y="11629"/>
                    <a:pt x="0" y="10226"/>
                  </a:cubicBezTo>
                  <a:cubicBezTo>
                    <a:pt x="0" y="6466"/>
                    <a:pt x="2657" y="1880"/>
                    <a:pt x="5915" y="0"/>
                  </a:cubicBezTo>
                  <a:close/>
                </a:path>
              </a:pathLst>
            </a:custGeom>
            <a:solidFill>
              <a:srgbClr val="3C3C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1" name="Google Shape;851;g13ef9bf7b38_0_824"/>
            <p:cNvSpPr/>
            <p:nvPr/>
          </p:nvSpPr>
          <p:spPr>
            <a:xfrm>
              <a:off x="2358550" y="1805800"/>
              <a:ext cx="286975" cy="212425"/>
            </a:xfrm>
            <a:custGeom>
              <a:rect b="b" l="l" r="r" t="t"/>
              <a:pathLst>
                <a:path extrusionOk="0" h="8497" w="11479">
                  <a:moveTo>
                    <a:pt x="1328" y="3960"/>
                  </a:moveTo>
                  <a:cubicBezTo>
                    <a:pt x="0" y="6166"/>
                    <a:pt x="1228" y="8221"/>
                    <a:pt x="3810" y="8371"/>
                  </a:cubicBezTo>
                  <a:cubicBezTo>
                    <a:pt x="6291" y="8496"/>
                    <a:pt x="8998" y="6642"/>
                    <a:pt x="10251" y="4612"/>
                  </a:cubicBezTo>
                  <a:cubicBezTo>
                    <a:pt x="11003" y="3409"/>
                    <a:pt x="11479" y="1228"/>
                    <a:pt x="10000" y="326"/>
                  </a:cubicBezTo>
                  <a:cubicBezTo>
                    <a:pt x="9524" y="25"/>
                    <a:pt x="8947" y="0"/>
                    <a:pt x="8396" y="25"/>
                  </a:cubicBezTo>
                  <a:cubicBezTo>
                    <a:pt x="5689" y="201"/>
                    <a:pt x="2757" y="1554"/>
                    <a:pt x="1328" y="396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2" name="Google Shape;852;g13ef9bf7b38_0_824"/>
            <p:cNvSpPr/>
            <p:nvPr/>
          </p:nvSpPr>
          <p:spPr>
            <a:xfrm>
              <a:off x="4134250" y="1667950"/>
              <a:ext cx="106525" cy="97150"/>
            </a:xfrm>
            <a:custGeom>
              <a:rect b="b" l="l" r="r" t="t"/>
              <a:pathLst>
                <a:path extrusionOk="0" h="3886" w="4261">
                  <a:moveTo>
                    <a:pt x="2130" y="25"/>
                  </a:moveTo>
                  <a:cubicBezTo>
                    <a:pt x="2331" y="0"/>
                    <a:pt x="2531" y="25"/>
                    <a:pt x="2757" y="101"/>
                  </a:cubicBezTo>
                  <a:cubicBezTo>
                    <a:pt x="4261" y="577"/>
                    <a:pt x="3935" y="2657"/>
                    <a:pt x="2882" y="3434"/>
                  </a:cubicBezTo>
                  <a:cubicBezTo>
                    <a:pt x="2256" y="3885"/>
                    <a:pt x="1579" y="3710"/>
                    <a:pt x="1053" y="3183"/>
                  </a:cubicBezTo>
                  <a:cubicBezTo>
                    <a:pt x="0" y="2181"/>
                    <a:pt x="777" y="151"/>
                    <a:pt x="2130" y="25"/>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g143234d4993_2_354"/>
          <p:cNvSpPr txBox="1"/>
          <p:nvPr/>
        </p:nvSpPr>
        <p:spPr>
          <a:xfrm>
            <a:off x="585800" y="1513950"/>
            <a:ext cx="4761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2"/>
                </a:solidFill>
                <a:latin typeface="Source Sans Pro"/>
                <a:ea typeface="Source Sans Pro"/>
                <a:cs typeface="Source Sans Pro"/>
                <a:sym typeface="Source Sans Pro"/>
              </a:rPr>
              <a:t>Customer </a:t>
            </a:r>
            <a:r>
              <a:rPr lang="en-US" sz="2100">
                <a:solidFill>
                  <a:schemeClr val="dk2"/>
                </a:solidFill>
                <a:latin typeface="Source Sans Pro"/>
                <a:ea typeface="Source Sans Pro"/>
                <a:cs typeface="Source Sans Pro"/>
                <a:sym typeface="Source Sans Pro"/>
              </a:rPr>
              <a:t>yang </a:t>
            </a:r>
            <a:r>
              <a:rPr b="1" lang="en-US" sz="2100">
                <a:solidFill>
                  <a:schemeClr val="dk2"/>
                </a:solidFill>
                <a:latin typeface="Source Sans Pro"/>
                <a:ea typeface="Source Sans Pro"/>
                <a:cs typeface="Source Sans Pro"/>
                <a:sym typeface="Source Sans Pro"/>
              </a:rPr>
              <a:t>churn </a:t>
            </a:r>
            <a:r>
              <a:rPr lang="en-US" sz="2100">
                <a:solidFill>
                  <a:schemeClr val="dk2"/>
                </a:solidFill>
                <a:latin typeface="Source Sans Pro"/>
                <a:ea typeface="Source Sans Pro"/>
                <a:cs typeface="Source Sans Pro"/>
                <a:sym typeface="Source Sans Pro"/>
              </a:rPr>
              <a:t>didominasi oleh customer yang berstatus </a:t>
            </a:r>
            <a:r>
              <a:rPr b="1" lang="en-US" sz="2100">
                <a:solidFill>
                  <a:schemeClr val="dk2"/>
                </a:solidFill>
                <a:latin typeface="Source Sans Pro"/>
                <a:ea typeface="Source Sans Pro"/>
                <a:cs typeface="Source Sans Pro"/>
                <a:sym typeface="Source Sans Pro"/>
              </a:rPr>
              <a:t>single</a:t>
            </a:r>
            <a:r>
              <a:rPr lang="en-US" sz="2100">
                <a:solidFill>
                  <a:schemeClr val="dk2"/>
                </a:solidFill>
                <a:latin typeface="Source Sans Pro"/>
                <a:ea typeface="Source Sans Pro"/>
                <a:cs typeface="Source Sans Pro"/>
                <a:sym typeface="Source Sans Pro"/>
              </a:rPr>
              <a:t>, dimana customer tersebut mendapatkan </a:t>
            </a:r>
            <a:r>
              <a:rPr b="1" lang="en-US" sz="2700">
                <a:solidFill>
                  <a:srgbClr val="C35757"/>
                </a:solidFill>
                <a:latin typeface="Source Sans Pro"/>
                <a:ea typeface="Source Sans Pro"/>
                <a:cs typeface="Source Sans Pro"/>
                <a:sym typeface="Source Sans Pro"/>
              </a:rPr>
              <a:t>cashback paling rendah.</a:t>
            </a:r>
            <a:endParaRPr b="1" sz="2700">
              <a:solidFill>
                <a:srgbClr val="C35757"/>
              </a:solidFill>
              <a:latin typeface="Source Sans Pro"/>
              <a:ea typeface="Source Sans Pro"/>
              <a:cs typeface="Source Sans Pro"/>
              <a:sym typeface="Source Sans Pro"/>
            </a:endParaRPr>
          </a:p>
        </p:txBody>
      </p:sp>
      <p:sp>
        <p:nvSpPr>
          <p:cNvPr id="1461" name="Google Shape;1461;g143234d4993_2_354"/>
          <p:cNvSpPr txBox="1"/>
          <p:nvPr/>
        </p:nvSpPr>
        <p:spPr>
          <a:xfrm>
            <a:off x="585800" y="593367"/>
            <a:ext cx="11190900" cy="763500"/>
          </a:xfrm>
          <a:prstGeom prst="rect">
            <a:avLst/>
          </a:prstGeom>
          <a:noFill/>
          <a:ln>
            <a:noFill/>
          </a:ln>
        </p:spPr>
        <p:txBody>
          <a:bodyPr anchorCtr="0" anchor="t" bIns="121900" lIns="121900" spcFirstLastPara="1" rIns="121900" wrap="square" tIns="121900">
            <a:normAutofit lnSpcReduction="20000"/>
          </a:bodyPr>
          <a:lstStyle/>
          <a:p>
            <a:pPr indent="0" lvl="0" marL="0" marR="0" rtl="0" algn="l">
              <a:lnSpc>
                <a:spcPct val="100000"/>
              </a:lnSpc>
              <a:spcBef>
                <a:spcPts val="0"/>
              </a:spcBef>
              <a:spcAft>
                <a:spcPts val="0"/>
              </a:spcAft>
              <a:buClr>
                <a:srgbClr val="000000"/>
              </a:buClr>
              <a:buSzPts val="3700"/>
              <a:buFont typeface="Arial"/>
              <a:buNone/>
            </a:pPr>
            <a:r>
              <a:rPr lang="en-US" sz="4000">
                <a:solidFill>
                  <a:schemeClr val="dk1"/>
                </a:solidFill>
                <a:latin typeface="Overpass Black"/>
                <a:ea typeface="Overpass Black"/>
                <a:cs typeface="Overpass Black"/>
                <a:sym typeface="Overpass Black"/>
              </a:rPr>
              <a:t>Exploratory </a:t>
            </a:r>
            <a:r>
              <a:rPr lang="en-US" sz="4000">
                <a:solidFill>
                  <a:schemeClr val="accent1"/>
                </a:solidFill>
                <a:latin typeface="Overpass SemiBold"/>
                <a:ea typeface="Overpass SemiBold"/>
                <a:cs typeface="Overpass SemiBold"/>
                <a:sym typeface="Overpass SemiBold"/>
              </a:rPr>
              <a:t>Data</a:t>
            </a:r>
            <a:endParaRPr b="1" i="0" sz="3700" u="none" cap="none" strike="noStrike">
              <a:solidFill>
                <a:srgbClr val="000000"/>
              </a:solidFill>
              <a:latin typeface="Montserrat"/>
              <a:ea typeface="Montserrat"/>
              <a:cs typeface="Montserrat"/>
              <a:sym typeface="Montserrat"/>
            </a:endParaRPr>
          </a:p>
        </p:txBody>
      </p:sp>
      <p:pic>
        <p:nvPicPr>
          <p:cNvPr id="1462" name="Google Shape;1462;g143234d4993_2_354"/>
          <p:cNvPicPr preferRelativeResize="0"/>
          <p:nvPr/>
        </p:nvPicPr>
        <p:blipFill>
          <a:blip r:embed="rId3">
            <a:alphaModFix/>
          </a:blip>
          <a:stretch>
            <a:fillRect/>
          </a:stretch>
        </p:blipFill>
        <p:spPr>
          <a:xfrm>
            <a:off x="5671300" y="1356875"/>
            <a:ext cx="6105400" cy="5337174"/>
          </a:xfrm>
          <a:prstGeom prst="rect">
            <a:avLst/>
          </a:prstGeom>
          <a:noFill/>
          <a:ln>
            <a:noFill/>
          </a:ln>
        </p:spPr>
      </p:pic>
      <p:grpSp>
        <p:nvGrpSpPr>
          <p:cNvPr id="1463" name="Google Shape;1463;g143234d4993_2_354"/>
          <p:cNvGrpSpPr/>
          <p:nvPr/>
        </p:nvGrpSpPr>
        <p:grpSpPr>
          <a:xfrm>
            <a:off x="7014925" y="4847620"/>
            <a:ext cx="4761775" cy="1180180"/>
            <a:chOff x="-3105025" y="3366095"/>
            <a:chExt cx="4761775" cy="1180180"/>
          </a:xfrm>
        </p:grpSpPr>
        <p:sp>
          <p:nvSpPr>
            <p:cNvPr id="1464" name="Google Shape;1464;g143234d4993_2_354"/>
            <p:cNvSpPr txBox="1"/>
            <p:nvPr/>
          </p:nvSpPr>
          <p:spPr>
            <a:xfrm>
              <a:off x="-3105025" y="3661775"/>
              <a:ext cx="10002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solidFill>
                    <a:schemeClr val="dk2"/>
                  </a:solidFill>
                </a:rPr>
                <a:t>cashback</a:t>
              </a:r>
              <a:endParaRPr i="1" sz="1200">
                <a:solidFill>
                  <a:schemeClr val="dk2"/>
                </a:solidFill>
              </a:endParaRPr>
            </a:p>
            <a:p>
              <a:pPr indent="0" lvl="0" marL="0" rtl="0" algn="l">
                <a:spcBef>
                  <a:spcPts val="0"/>
                </a:spcBef>
                <a:spcAft>
                  <a:spcPts val="0"/>
                </a:spcAft>
                <a:buNone/>
              </a:pPr>
              <a:r>
                <a:rPr i="1" lang="en-US" sz="1050">
                  <a:solidFill>
                    <a:schemeClr val="dk2"/>
                  </a:solidFill>
                  <a:highlight>
                    <a:srgbClr val="E0E0E0"/>
                  </a:highlight>
                  <a:latin typeface="Roboto"/>
                  <a:ea typeface="Roboto"/>
                  <a:cs typeface="Roboto"/>
                  <a:sym typeface="Roboto"/>
                </a:rPr>
                <a:t>162.57</a:t>
              </a:r>
              <a:endParaRPr i="1" sz="1200">
                <a:solidFill>
                  <a:schemeClr val="dk2"/>
                </a:solidFill>
              </a:endParaRPr>
            </a:p>
          </p:txBody>
        </p:sp>
        <p:sp>
          <p:nvSpPr>
            <p:cNvPr id="1465" name="Google Shape;1465;g143234d4993_2_354"/>
            <p:cNvSpPr txBox="1"/>
            <p:nvPr/>
          </p:nvSpPr>
          <p:spPr>
            <a:xfrm>
              <a:off x="-1227812" y="3992175"/>
              <a:ext cx="100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t>cashback</a:t>
              </a:r>
              <a:endParaRPr i="1" sz="1200"/>
            </a:p>
            <a:p>
              <a:pPr indent="0" lvl="0" marL="0" rtl="0" algn="l">
                <a:spcBef>
                  <a:spcPts val="0"/>
                </a:spcBef>
                <a:spcAft>
                  <a:spcPts val="0"/>
                </a:spcAft>
                <a:buNone/>
              </a:pPr>
              <a:r>
                <a:rPr i="1" lang="en-US" sz="1200"/>
                <a:t>169.43</a:t>
              </a:r>
              <a:endParaRPr i="1" sz="1200"/>
            </a:p>
          </p:txBody>
        </p:sp>
        <p:sp>
          <p:nvSpPr>
            <p:cNvPr id="1466" name="Google Shape;1466;g143234d4993_2_354"/>
            <p:cNvSpPr txBox="1"/>
            <p:nvPr/>
          </p:nvSpPr>
          <p:spPr>
            <a:xfrm>
              <a:off x="656550" y="3366095"/>
              <a:ext cx="10002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t>cashback</a:t>
              </a:r>
              <a:endParaRPr i="1" sz="1200"/>
            </a:p>
            <a:p>
              <a:pPr indent="0" lvl="0" marL="0" rtl="0" algn="l">
                <a:spcBef>
                  <a:spcPts val="0"/>
                </a:spcBef>
                <a:spcAft>
                  <a:spcPts val="0"/>
                </a:spcAft>
                <a:buNone/>
              </a:pPr>
              <a:r>
                <a:rPr i="1" lang="en-US" sz="1050">
                  <a:solidFill>
                    <a:schemeClr val="dk2"/>
                  </a:solidFill>
                  <a:highlight>
                    <a:srgbClr val="E0E0E0"/>
                  </a:highlight>
                  <a:latin typeface="Roboto"/>
                  <a:ea typeface="Roboto"/>
                  <a:cs typeface="Roboto"/>
                  <a:sym typeface="Roboto"/>
                </a:rPr>
                <a:t>156.46</a:t>
              </a:r>
              <a:endParaRPr i="1" sz="1200">
                <a:solidFill>
                  <a:schemeClr val="dk2"/>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
                                        <p:tgtEl>
                                          <p:spTgt spid="1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g143234d4993_2_349"/>
          <p:cNvSpPr txBox="1"/>
          <p:nvPr/>
        </p:nvSpPr>
        <p:spPr>
          <a:xfrm>
            <a:off x="585800" y="593367"/>
            <a:ext cx="11190900" cy="763500"/>
          </a:xfrm>
          <a:prstGeom prst="rect">
            <a:avLst/>
          </a:prstGeom>
          <a:noFill/>
          <a:ln>
            <a:noFill/>
          </a:ln>
        </p:spPr>
        <p:txBody>
          <a:bodyPr anchorCtr="0" anchor="t" bIns="121900" lIns="121900" spcFirstLastPara="1" rIns="121900" wrap="square" tIns="121900">
            <a:normAutofit lnSpcReduction="20000"/>
          </a:bodyPr>
          <a:lstStyle/>
          <a:p>
            <a:pPr indent="0" lvl="0" marL="0" marR="0" rtl="0" algn="l">
              <a:lnSpc>
                <a:spcPct val="100000"/>
              </a:lnSpc>
              <a:spcBef>
                <a:spcPts val="0"/>
              </a:spcBef>
              <a:spcAft>
                <a:spcPts val="0"/>
              </a:spcAft>
              <a:buClr>
                <a:srgbClr val="000000"/>
              </a:buClr>
              <a:buSzPts val="3700"/>
              <a:buFont typeface="Arial"/>
              <a:buNone/>
            </a:pPr>
            <a:r>
              <a:rPr lang="en-US" sz="4000">
                <a:solidFill>
                  <a:schemeClr val="dk1"/>
                </a:solidFill>
                <a:latin typeface="Overpass Black"/>
                <a:ea typeface="Overpass Black"/>
                <a:cs typeface="Overpass Black"/>
                <a:sym typeface="Overpass Black"/>
              </a:rPr>
              <a:t>Exploratory </a:t>
            </a:r>
            <a:r>
              <a:rPr lang="en-US" sz="4000">
                <a:solidFill>
                  <a:schemeClr val="accent1"/>
                </a:solidFill>
                <a:latin typeface="Overpass SemiBold"/>
                <a:ea typeface="Overpass SemiBold"/>
                <a:cs typeface="Overpass SemiBold"/>
                <a:sym typeface="Overpass SemiBold"/>
              </a:rPr>
              <a:t>Data</a:t>
            </a:r>
            <a:endParaRPr b="1" i="0" sz="3700" u="none" cap="none" strike="noStrike">
              <a:solidFill>
                <a:srgbClr val="000000"/>
              </a:solidFill>
              <a:latin typeface="Montserrat"/>
              <a:ea typeface="Montserrat"/>
              <a:cs typeface="Montserrat"/>
              <a:sym typeface="Montserrat"/>
            </a:endParaRPr>
          </a:p>
        </p:txBody>
      </p:sp>
      <p:sp>
        <p:nvSpPr>
          <p:cNvPr id="1473" name="Google Shape;1473;g143234d4993_2_349"/>
          <p:cNvSpPr txBox="1"/>
          <p:nvPr/>
        </p:nvSpPr>
        <p:spPr>
          <a:xfrm>
            <a:off x="6870425" y="1510750"/>
            <a:ext cx="48003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C35757"/>
                </a:solidFill>
                <a:latin typeface="Source Sans Pro"/>
                <a:ea typeface="Source Sans Pro"/>
                <a:cs typeface="Source Sans Pro"/>
                <a:sym typeface="Source Sans Pro"/>
              </a:rPr>
              <a:t>31,67%</a:t>
            </a:r>
            <a:r>
              <a:rPr b="1" lang="en-US" sz="2100">
                <a:solidFill>
                  <a:schemeClr val="dk2"/>
                </a:solidFill>
                <a:latin typeface="Source Sans Pro"/>
                <a:ea typeface="Source Sans Pro"/>
                <a:cs typeface="Source Sans Pro"/>
                <a:sym typeface="Source Sans Pro"/>
              </a:rPr>
              <a:t> Customer </a:t>
            </a:r>
            <a:r>
              <a:rPr lang="en-US" sz="2100">
                <a:solidFill>
                  <a:schemeClr val="dk2"/>
                </a:solidFill>
                <a:latin typeface="Source Sans Pro"/>
                <a:ea typeface="Source Sans Pro"/>
                <a:cs typeface="Source Sans Pro"/>
                <a:sym typeface="Source Sans Pro"/>
              </a:rPr>
              <a:t>yang </a:t>
            </a:r>
            <a:r>
              <a:rPr b="1" lang="en-US" sz="2100">
                <a:solidFill>
                  <a:schemeClr val="dk2"/>
                </a:solidFill>
                <a:latin typeface="Source Sans Pro"/>
                <a:ea typeface="Source Sans Pro"/>
                <a:cs typeface="Source Sans Pro"/>
                <a:sym typeface="Source Sans Pro"/>
              </a:rPr>
              <a:t>complain </a:t>
            </a:r>
            <a:r>
              <a:rPr lang="en-US" sz="2100">
                <a:solidFill>
                  <a:schemeClr val="dk2"/>
                </a:solidFill>
                <a:latin typeface="Source Sans Pro"/>
                <a:ea typeface="Source Sans Pro"/>
                <a:cs typeface="Source Sans Pro"/>
                <a:sym typeface="Source Sans Pro"/>
              </a:rPr>
              <a:t>memutuskan untuk </a:t>
            </a:r>
            <a:r>
              <a:rPr b="1" lang="en-US" sz="2100">
                <a:solidFill>
                  <a:schemeClr val="dk2"/>
                </a:solidFill>
                <a:latin typeface="Source Sans Pro"/>
                <a:ea typeface="Source Sans Pro"/>
                <a:cs typeface="Source Sans Pro"/>
                <a:sym typeface="Source Sans Pro"/>
              </a:rPr>
              <a:t>churn.</a:t>
            </a:r>
            <a:endParaRPr b="1" sz="2100">
              <a:latin typeface="Source Sans Pro"/>
              <a:ea typeface="Source Sans Pro"/>
              <a:cs typeface="Source Sans Pro"/>
              <a:sym typeface="Source Sans Pro"/>
            </a:endParaRPr>
          </a:p>
        </p:txBody>
      </p:sp>
      <p:pic>
        <p:nvPicPr>
          <p:cNvPr id="1474" name="Google Shape;1474;g143234d4993_2_349"/>
          <p:cNvPicPr preferRelativeResize="0"/>
          <p:nvPr/>
        </p:nvPicPr>
        <p:blipFill>
          <a:blip r:embed="rId3">
            <a:alphaModFix/>
          </a:blip>
          <a:stretch>
            <a:fillRect/>
          </a:stretch>
        </p:blipFill>
        <p:spPr>
          <a:xfrm>
            <a:off x="585800" y="1356876"/>
            <a:ext cx="6132225" cy="53606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g14205b110d2_0_5994"/>
          <p:cNvSpPr txBox="1"/>
          <p:nvPr>
            <p:ph type="title"/>
          </p:nvPr>
        </p:nvSpPr>
        <p:spPr>
          <a:xfrm>
            <a:off x="6096000" y="1694750"/>
            <a:ext cx="5136000" cy="2709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sz="6800"/>
              <a:t>DATA</a:t>
            </a:r>
            <a:r>
              <a:rPr lang="en-US" sz="6600"/>
              <a:t> </a:t>
            </a:r>
            <a:r>
              <a:rPr lang="en-US" sz="4700">
                <a:solidFill>
                  <a:schemeClr val="accent1"/>
                </a:solidFill>
                <a:latin typeface="Overpass SemiBold"/>
                <a:ea typeface="Overpass SemiBold"/>
                <a:cs typeface="Overpass SemiBold"/>
                <a:sym typeface="Overpass SemiBold"/>
              </a:rPr>
              <a:t>PREPROCESSING</a:t>
            </a:r>
            <a:endParaRPr sz="4700">
              <a:solidFill>
                <a:schemeClr val="accent1"/>
              </a:solidFill>
              <a:latin typeface="Overpass SemiBold"/>
              <a:ea typeface="Overpass SemiBold"/>
              <a:cs typeface="Overpass SemiBold"/>
              <a:sym typeface="Overpass SemiBold"/>
            </a:endParaRPr>
          </a:p>
        </p:txBody>
      </p:sp>
      <p:grpSp>
        <p:nvGrpSpPr>
          <p:cNvPr id="1480" name="Google Shape;1480;g14205b110d2_0_5994"/>
          <p:cNvGrpSpPr/>
          <p:nvPr/>
        </p:nvGrpSpPr>
        <p:grpSpPr>
          <a:xfrm flipH="1">
            <a:off x="600299" y="1694757"/>
            <a:ext cx="5495796" cy="4216195"/>
            <a:chOff x="2845475" y="1804150"/>
            <a:chExt cx="4121950" cy="3162225"/>
          </a:xfrm>
        </p:grpSpPr>
        <p:sp>
          <p:nvSpPr>
            <p:cNvPr id="1481" name="Google Shape;1481;g14205b110d2_0_5994"/>
            <p:cNvSpPr/>
            <p:nvPr/>
          </p:nvSpPr>
          <p:spPr>
            <a:xfrm>
              <a:off x="3759475" y="2662025"/>
              <a:ext cx="2345975" cy="1232700"/>
            </a:xfrm>
            <a:custGeom>
              <a:rect b="b" l="l" r="r" t="t"/>
              <a:pathLst>
                <a:path extrusionOk="0" h="49308" w="93839">
                  <a:moveTo>
                    <a:pt x="46660" y="1"/>
                  </a:moveTo>
                  <a:cubicBezTo>
                    <a:pt x="35774" y="1"/>
                    <a:pt x="24910" y="2388"/>
                    <a:pt x="16628" y="7170"/>
                  </a:cubicBezTo>
                  <a:cubicBezTo>
                    <a:pt x="1" y="16769"/>
                    <a:pt x="74" y="32368"/>
                    <a:pt x="16799" y="42040"/>
                  </a:cubicBezTo>
                  <a:cubicBezTo>
                    <a:pt x="25206" y="46883"/>
                    <a:pt x="36204" y="49307"/>
                    <a:pt x="47176" y="49307"/>
                  </a:cubicBezTo>
                  <a:cubicBezTo>
                    <a:pt x="58065" y="49307"/>
                    <a:pt x="68929" y="46920"/>
                    <a:pt x="77211" y="42138"/>
                  </a:cubicBezTo>
                  <a:cubicBezTo>
                    <a:pt x="93839" y="32539"/>
                    <a:pt x="93741" y="16940"/>
                    <a:pt x="77015" y="7268"/>
                  </a:cubicBezTo>
                  <a:cubicBezTo>
                    <a:pt x="68621" y="2425"/>
                    <a:pt x="57629" y="1"/>
                    <a:pt x="46660"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2" name="Google Shape;1482;g14205b110d2_0_5994"/>
            <p:cNvSpPr/>
            <p:nvPr/>
          </p:nvSpPr>
          <p:spPr>
            <a:xfrm>
              <a:off x="2845475" y="3032400"/>
              <a:ext cx="2345975" cy="1232700"/>
            </a:xfrm>
            <a:custGeom>
              <a:rect b="b" l="l" r="r" t="t"/>
              <a:pathLst>
                <a:path extrusionOk="0" h="49308" w="93839">
                  <a:moveTo>
                    <a:pt x="46672" y="1"/>
                  </a:moveTo>
                  <a:cubicBezTo>
                    <a:pt x="35780" y="1"/>
                    <a:pt x="24909" y="2388"/>
                    <a:pt x="16628" y="7170"/>
                  </a:cubicBezTo>
                  <a:cubicBezTo>
                    <a:pt x="0" y="16769"/>
                    <a:pt x="98" y="32368"/>
                    <a:pt x="16823" y="42040"/>
                  </a:cubicBezTo>
                  <a:cubicBezTo>
                    <a:pt x="25218" y="46883"/>
                    <a:pt x="36210" y="49307"/>
                    <a:pt x="47179" y="49307"/>
                  </a:cubicBezTo>
                  <a:cubicBezTo>
                    <a:pt x="58065" y="49307"/>
                    <a:pt x="68929" y="46920"/>
                    <a:pt x="77211" y="42138"/>
                  </a:cubicBezTo>
                  <a:cubicBezTo>
                    <a:pt x="93838" y="32539"/>
                    <a:pt x="93765" y="16940"/>
                    <a:pt x="77039" y="7268"/>
                  </a:cubicBezTo>
                  <a:cubicBezTo>
                    <a:pt x="68645" y="2425"/>
                    <a:pt x="57647" y="1"/>
                    <a:pt x="46672"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3" name="Google Shape;1483;g14205b110d2_0_5994"/>
            <p:cNvSpPr/>
            <p:nvPr/>
          </p:nvSpPr>
          <p:spPr>
            <a:xfrm>
              <a:off x="4620850" y="3345850"/>
              <a:ext cx="2346575" cy="1232700"/>
            </a:xfrm>
            <a:custGeom>
              <a:rect b="b" l="l" r="r" t="t"/>
              <a:pathLst>
                <a:path extrusionOk="0" h="49308" w="93863">
                  <a:moveTo>
                    <a:pt x="46672" y="1"/>
                  </a:moveTo>
                  <a:cubicBezTo>
                    <a:pt x="35780" y="1"/>
                    <a:pt x="24910" y="2388"/>
                    <a:pt x="16628" y="7170"/>
                  </a:cubicBezTo>
                  <a:cubicBezTo>
                    <a:pt x="0" y="16769"/>
                    <a:pt x="98" y="32392"/>
                    <a:pt x="16824" y="42040"/>
                  </a:cubicBezTo>
                  <a:cubicBezTo>
                    <a:pt x="25218" y="46883"/>
                    <a:pt x="36216" y="49307"/>
                    <a:pt x="47191" y="49307"/>
                  </a:cubicBezTo>
                  <a:cubicBezTo>
                    <a:pt x="58083" y="49307"/>
                    <a:pt x="68953" y="46919"/>
                    <a:pt x="77235" y="42138"/>
                  </a:cubicBezTo>
                  <a:cubicBezTo>
                    <a:pt x="93863" y="32539"/>
                    <a:pt x="93765" y="16940"/>
                    <a:pt x="77039" y="7267"/>
                  </a:cubicBezTo>
                  <a:cubicBezTo>
                    <a:pt x="68645" y="2425"/>
                    <a:pt x="57647" y="1"/>
                    <a:pt x="46672"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4" name="Google Shape;1484;g14205b110d2_0_5994"/>
            <p:cNvSpPr/>
            <p:nvPr/>
          </p:nvSpPr>
          <p:spPr>
            <a:xfrm>
              <a:off x="3269725" y="3920700"/>
              <a:ext cx="924450" cy="485800"/>
            </a:xfrm>
            <a:custGeom>
              <a:rect b="b" l="l" r="r" t="t"/>
              <a:pathLst>
                <a:path extrusionOk="0" h="19432" w="36978">
                  <a:moveTo>
                    <a:pt x="18395" y="1"/>
                  </a:moveTo>
                  <a:cubicBezTo>
                    <a:pt x="14102" y="1"/>
                    <a:pt x="9822" y="944"/>
                    <a:pt x="6563" y="2835"/>
                  </a:cubicBezTo>
                  <a:cubicBezTo>
                    <a:pt x="0" y="6606"/>
                    <a:pt x="49" y="12753"/>
                    <a:pt x="6637" y="16573"/>
                  </a:cubicBezTo>
                  <a:cubicBezTo>
                    <a:pt x="9941" y="18477"/>
                    <a:pt x="14268" y="19432"/>
                    <a:pt x="18589" y="19432"/>
                  </a:cubicBezTo>
                  <a:cubicBezTo>
                    <a:pt x="22882" y="19432"/>
                    <a:pt x="27168" y="18489"/>
                    <a:pt x="30439" y="16597"/>
                  </a:cubicBezTo>
                  <a:cubicBezTo>
                    <a:pt x="36977" y="12826"/>
                    <a:pt x="36953" y="6680"/>
                    <a:pt x="30365" y="2860"/>
                  </a:cubicBezTo>
                  <a:cubicBezTo>
                    <a:pt x="27049" y="956"/>
                    <a:pt x="22716" y="1"/>
                    <a:pt x="18395"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5" name="Google Shape;1485;g14205b110d2_0_5994"/>
            <p:cNvSpPr/>
            <p:nvPr/>
          </p:nvSpPr>
          <p:spPr>
            <a:xfrm>
              <a:off x="3645000" y="4432125"/>
              <a:ext cx="347750" cy="182925"/>
            </a:xfrm>
            <a:custGeom>
              <a:rect b="b" l="l" r="r" t="t"/>
              <a:pathLst>
                <a:path extrusionOk="0" h="7317" w="13910">
                  <a:moveTo>
                    <a:pt x="6913" y="0"/>
                  </a:moveTo>
                  <a:cubicBezTo>
                    <a:pt x="5301" y="0"/>
                    <a:pt x="3693" y="355"/>
                    <a:pt x="2474" y="1063"/>
                  </a:cubicBezTo>
                  <a:cubicBezTo>
                    <a:pt x="1" y="2483"/>
                    <a:pt x="25" y="4809"/>
                    <a:pt x="2498" y="6229"/>
                  </a:cubicBezTo>
                  <a:cubicBezTo>
                    <a:pt x="3740" y="6955"/>
                    <a:pt x="5371" y="7316"/>
                    <a:pt x="6997" y="7316"/>
                  </a:cubicBezTo>
                  <a:cubicBezTo>
                    <a:pt x="8610" y="7316"/>
                    <a:pt x="10217" y="6961"/>
                    <a:pt x="11436" y="6254"/>
                  </a:cubicBezTo>
                  <a:cubicBezTo>
                    <a:pt x="13910" y="4834"/>
                    <a:pt x="13885" y="2507"/>
                    <a:pt x="11412" y="1087"/>
                  </a:cubicBezTo>
                  <a:cubicBezTo>
                    <a:pt x="10170" y="362"/>
                    <a:pt x="8539" y="0"/>
                    <a:pt x="6913" y="0"/>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6" name="Google Shape;1486;g14205b110d2_0_5994"/>
            <p:cNvSpPr/>
            <p:nvPr/>
          </p:nvSpPr>
          <p:spPr>
            <a:xfrm>
              <a:off x="3224425" y="4410550"/>
              <a:ext cx="173875" cy="91475"/>
            </a:xfrm>
            <a:custGeom>
              <a:rect b="b" l="l" r="r" t="t"/>
              <a:pathLst>
                <a:path extrusionOk="0" h="3659" w="6955">
                  <a:moveTo>
                    <a:pt x="3445" y="0"/>
                  </a:moveTo>
                  <a:cubicBezTo>
                    <a:pt x="2644" y="0"/>
                    <a:pt x="1844" y="178"/>
                    <a:pt x="1225" y="530"/>
                  </a:cubicBezTo>
                  <a:cubicBezTo>
                    <a:pt x="0" y="1240"/>
                    <a:pt x="0" y="2415"/>
                    <a:pt x="1249" y="3125"/>
                  </a:cubicBezTo>
                  <a:cubicBezTo>
                    <a:pt x="1874" y="3480"/>
                    <a:pt x="2682" y="3658"/>
                    <a:pt x="3490" y="3658"/>
                  </a:cubicBezTo>
                  <a:cubicBezTo>
                    <a:pt x="4298" y="3658"/>
                    <a:pt x="5106" y="3480"/>
                    <a:pt x="5730" y="3125"/>
                  </a:cubicBezTo>
                  <a:cubicBezTo>
                    <a:pt x="6955" y="2415"/>
                    <a:pt x="6955" y="1264"/>
                    <a:pt x="5706" y="554"/>
                  </a:cubicBezTo>
                  <a:cubicBezTo>
                    <a:pt x="5076" y="184"/>
                    <a:pt x="4260" y="0"/>
                    <a:pt x="3445" y="0"/>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7" name="Google Shape;1487;g14205b110d2_0_5994"/>
            <p:cNvSpPr/>
            <p:nvPr/>
          </p:nvSpPr>
          <p:spPr>
            <a:xfrm>
              <a:off x="3888650" y="3706500"/>
              <a:ext cx="2345975" cy="1233150"/>
            </a:xfrm>
            <a:custGeom>
              <a:rect b="b" l="l" r="r" t="t"/>
              <a:pathLst>
                <a:path extrusionOk="0" h="49326" w="93839">
                  <a:moveTo>
                    <a:pt x="46639" y="1"/>
                  </a:moveTo>
                  <a:cubicBezTo>
                    <a:pt x="35760" y="1"/>
                    <a:pt x="24905" y="2389"/>
                    <a:pt x="16628" y="7167"/>
                  </a:cubicBezTo>
                  <a:cubicBezTo>
                    <a:pt x="1" y="16766"/>
                    <a:pt x="74" y="32389"/>
                    <a:pt x="16799" y="42038"/>
                  </a:cubicBezTo>
                  <a:cubicBezTo>
                    <a:pt x="25212" y="46895"/>
                    <a:pt x="36218" y="49326"/>
                    <a:pt x="47197" y="49326"/>
                  </a:cubicBezTo>
                  <a:cubicBezTo>
                    <a:pt x="58079" y="49326"/>
                    <a:pt x="68935" y="46938"/>
                    <a:pt x="77211" y="42160"/>
                  </a:cubicBezTo>
                  <a:cubicBezTo>
                    <a:pt x="93839" y="32561"/>
                    <a:pt x="93741" y="16938"/>
                    <a:pt x="77015" y="7289"/>
                  </a:cubicBezTo>
                  <a:cubicBezTo>
                    <a:pt x="68616" y="2431"/>
                    <a:pt x="57615" y="1"/>
                    <a:pt x="46639"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488" name="Google Shape;1488;g14205b110d2_0_5994"/>
            <p:cNvSpPr/>
            <p:nvPr/>
          </p:nvSpPr>
          <p:spPr>
            <a:xfrm>
              <a:off x="4965525" y="2690650"/>
              <a:ext cx="604875" cy="871800"/>
            </a:xfrm>
            <a:custGeom>
              <a:rect b="b" l="l" r="r" t="t"/>
              <a:pathLst>
                <a:path extrusionOk="0" h="34872" w="24195">
                  <a:moveTo>
                    <a:pt x="24194" y="1"/>
                  </a:moveTo>
                  <a:lnTo>
                    <a:pt x="25" y="14032"/>
                  </a:lnTo>
                  <a:lnTo>
                    <a:pt x="0" y="34871"/>
                  </a:lnTo>
                  <a:lnTo>
                    <a:pt x="24170" y="20840"/>
                  </a:lnTo>
                  <a:lnTo>
                    <a:pt x="24194"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9" name="Google Shape;1489;g14205b110d2_0_5994"/>
            <p:cNvSpPr/>
            <p:nvPr/>
          </p:nvSpPr>
          <p:spPr>
            <a:xfrm>
              <a:off x="4063125" y="2520450"/>
              <a:ext cx="903025" cy="1042000"/>
            </a:xfrm>
            <a:custGeom>
              <a:rect b="b" l="l" r="r" t="t"/>
              <a:pathLst>
                <a:path extrusionOk="0" h="41680" w="36121">
                  <a:moveTo>
                    <a:pt x="25" y="1"/>
                  </a:moveTo>
                  <a:lnTo>
                    <a:pt x="1" y="20840"/>
                  </a:lnTo>
                  <a:lnTo>
                    <a:pt x="36096" y="41679"/>
                  </a:lnTo>
                  <a:lnTo>
                    <a:pt x="36121" y="20840"/>
                  </a:lnTo>
                  <a:lnTo>
                    <a:pt x="25" y="1"/>
                  </a:lnTo>
                  <a:close/>
                </a:path>
              </a:pathLst>
            </a:custGeom>
            <a:solidFill>
              <a:srgbClr val="E563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0" name="Google Shape;1490;g14205b110d2_0_5994"/>
            <p:cNvSpPr/>
            <p:nvPr/>
          </p:nvSpPr>
          <p:spPr>
            <a:xfrm>
              <a:off x="4063750" y="2169675"/>
              <a:ext cx="1506650" cy="871800"/>
            </a:xfrm>
            <a:custGeom>
              <a:rect b="b" l="l" r="r" t="t"/>
              <a:pathLst>
                <a:path extrusionOk="0" h="34872" w="60266">
                  <a:moveTo>
                    <a:pt x="24170" y="0"/>
                  </a:moveTo>
                  <a:lnTo>
                    <a:pt x="0" y="14032"/>
                  </a:lnTo>
                  <a:lnTo>
                    <a:pt x="36096" y="34871"/>
                  </a:lnTo>
                  <a:lnTo>
                    <a:pt x="60265" y="20840"/>
                  </a:lnTo>
                  <a:lnTo>
                    <a:pt x="24170" y="0"/>
                  </a:lnTo>
                  <a:close/>
                </a:path>
              </a:pathLst>
            </a:custGeom>
            <a:solidFill>
              <a:srgbClr val="F998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1" name="Google Shape;1491;g14205b110d2_0_5994"/>
            <p:cNvSpPr/>
            <p:nvPr/>
          </p:nvSpPr>
          <p:spPr>
            <a:xfrm>
              <a:off x="3846425" y="3417325"/>
              <a:ext cx="604875" cy="624475"/>
            </a:xfrm>
            <a:custGeom>
              <a:rect b="b" l="l" r="r" t="t"/>
              <a:pathLst>
                <a:path extrusionOk="0" h="24979" w="24195">
                  <a:moveTo>
                    <a:pt x="24194" y="1"/>
                  </a:moveTo>
                  <a:lnTo>
                    <a:pt x="25" y="14057"/>
                  </a:lnTo>
                  <a:lnTo>
                    <a:pt x="0" y="24978"/>
                  </a:lnTo>
                  <a:lnTo>
                    <a:pt x="24145" y="10922"/>
                  </a:lnTo>
                  <a:lnTo>
                    <a:pt x="24194" y="1"/>
                  </a:lnTo>
                  <a:close/>
                </a:path>
              </a:pathLst>
            </a:cu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2" name="Google Shape;1492;g14205b110d2_0_5994"/>
            <p:cNvSpPr/>
            <p:nvPr/>
          </p:nvSpPr>
          <p:spPr>
            <a:xfrm>
              <a:off x="3195025" y="3392850"/>
              <a:ext cx="652025" cy="648950"/>
            </a:xfrm>
            <a:custGeom>
              <a:rect b="b" l="l" r="r" t="t"/>
              <a:pathLst>
                <a:path extrusionOk="0" h="25958" w="26081">
                  <a:moveTo>
                    <a:pt x="50" y="0"/>
                  </a:moveTo>
                  <a:lnTo>
                    <a:pt x="1" y="10922"/>
                  </a:lnTo>
                  <a:lnTo>
                    <a:pt x="26056" y="25957"/>
                  </a:lnTo>
                  <a:lnTo>
                    <a:pt x="26081" y="15036"/>
                  </a:lnTo>
                  <a:lnTo>
                    <a:pt x="50" y="0"/>
                  </a:ln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3" name="Google Shape;1493;g14205b110d2_0_5994"/>
            <p:cNvSpPr/>
            <p:nvPr/>
          </p:nvSpPr>
          <p:spPr>
            <a:xfrm>
              <a:off x="3196250" y="3041450"/>
              <a:ext cx="1255050" cy="727300"/>
            </a:xfrm>
            <a:custGeom>
              <a:rect b="b" l="l" r="r" t="t"/>
              <a:pathLst>
                <a:path extrusionOk="0" h="29092" w="50202">
                  <a:moveTo>
                    <a:pt x="24146" y="0"/>
                  </a:moveTo>
                  <a:lnTo>
                    <a:pt x="1" y="14056"/>
                  </a:lnTo>
                  <a:lnTo>
                    <a:pt x="26032" y="29092"/>
                  </a:lnTo>
                  <a:lnTo>
                    <a:pt x="50201" y="15036"/>
                  </a:lnTo>
                  <a:lnTo>
                    <a:pt x="24146"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4" name="Google Shape;1494;g14205b110d2_0_5994"/>
            <p:cNvSpPr/>
            <p:nvPr/>
          </p:nvSpPr>
          <p:spPr>
            <a:xfrm>
              <a:off x="5283250" y="2560875"/>
              <a:ext cx="23900" cy="22675"/>
            </a:xfrm>
            <a:custGeom>
              <a:rect b="b" l="l" r="r" t="t"/>
              <a:pathLst>
                <a:path extrusionOk="0" h="907" w="956">
                  <a:moveTo>
                    <a:pt x="955" y="0"/>
                  </a:moveTo>
                  <a:lnTo>
                    <a:pt x="221" y="416"/>
                  </a:lnTo>
                  <a:cubicBezTo>
                    <a:pt x="221" y="661"/>
                    <a:pt x="123" y="833"/>
                    <a:pt x="0" y="906"/>
                  </a:cubicBezTo>
                  <a:lnTo>
                    <a:pt x="735" y="465"/>
                  </a:lnTo>
                  <a:cubicBezTo>
                    <a:pt x="882" y="392"/>
                    <a:pt x="955" y="221"/>
                    <a:pt x="955" y="0"/>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5" name="Google Shape;1495;g14205b110d2_0_5994"/>
            <p:cNvSpPr/>
            <p:nvPr/>
          </p:nvSpPr>
          <p:spPr>
            <a:xfrm>
              <a:off x="5288750" y="2133550"/>
              <a:ext cx="19625" cy="437750"/>
            </a:xfrm>
            <a:custGeom>
              <a:rect b="b" l="l" r="r" t="t"/>
              <a:pathLst>
                <a:path extrusionOk="0" h="17510" w="785">
                  <a:moveTo>
                    <a:pt x="784" y="1"/>
                  </a:moveTo>
                  <a:lnTo>
                    <a:pt x="25" y="441"/>
                  </a:lnTo>
                  <a:lnTo>
                    <a:pt x="1" y="17509"/>
                  </a:lnTo>
                  <a:lnTo>
                    <a:pt x="735" y="17069"/>
                  </a:lnTo>
                  <a:lnTo>
                    <a:pt x="784"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6" name="Google Shape;1496;g14205b110d2_0_5994"/>
            <p:cNvSpPr/>
            <p:nvPr/>
          </p:nvSpPr>
          <p:spPr>
            <a:xfrm>
              <a:off x="4747575" y="1804150"/>
              <a:ext cx="560800" cy="340450"/>
            </a:xfrm>
            <a:custGeom>
              <a:rect b="b" l="l" r="r" t="t"/>
              <a:pathLst>
                <a:path extrusionOk="0" h="13618" w="22432">
                  <a:moveTo>
                    <a:pt x="958" y="1"/>
                  </a:moveTo>
                  <a:cubicBezTo>
                    <a:pt x="880" y="1"/>
                    <a:pt x="813" y="19"/>
                    <a:pt x="759" y="51"/>
                  </a:cubicBezTo>
                  <a:lnTo>
                    <a:pt x="0" y="492"/>
                  </a:lnTo>
                  <a:cubicBezTo>
                    <a:pt x="64" y="460"/>
                    <a:pt x="133" y="442"/>
                    <a:pt x="209" y="442"/>
                  </a:cubicBezTo>
                  <a:cubicBezTo>
                    <a:pt x="306" y="442"/>
                    <a:pt x="415" y="472"/>
                    <a:pt x="539" y="541"/>
                  </a:cubicBezTo>
                  <a:lnTo>
                    <a:pt x="20913" y="12320"/>
                  </a:lnTo>
                  <a:cubicBezTo>
                    <a:pt x="21329" y="12564"/>
                    <a:pt x="21672" y="13152"/>
                    <a:pt x="21672" y="13617"/>
                  </a:cubicBezTo>
                  <a:lnTo>
                    <a:pt x="22431" y="13177"/>
                  </a:lnTo>
                  <a:cubicBezTo>
                    <a:pt x="22431" y="12711"/>
                    <a:pt x="22088" y="12124"/>
                    <a:pt x="21672" y="11879"/>
                  </a:cubicBezTo>
                  <a:lnTo>
                    <a:pt x="1298" y="100"/>
                  </a:lnTo>
                  <a:cubicBezTo>
                    <a:pt x="1174" y="31"/>
                    <a:pt x="1058" y="1"/>
                    <a:pt x="958" y="1"/>
                  </a:cubicBezTo>
                  <a:close/>
                </a:path>
              </a:pathLst>
            </a:custGeom>
            <a:solidFill>
              <a:srgbClr val="BFCE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7" name="Google Shape;1497;g14205b110d2_0_5994"/>
            <p:cNvSpPr/>
            <p:nvPr/>
          </p:nvSpPr>
          <p:spPr>
            <a:xfrm>
              <a:off x="4740825" y="1815025"/>
              <a:ext cx="548575" cy="769925"/>
            </a:xfrm>
            <a:custGeom>
              <a:rect b="b" l="l" r="r" t="t"/>
              <a:pathLst>
                <a:path extrusionOk="0" h="30797" w="21943">
                  <a:moveTo>
                    <a:pt x="470" y="0"/>
                  </a:moveTo>
                  <a:cubicBezTo>
                    <a:pt x="222" y="0"/>
                    <a:pt x="50" y="200"/>
                    <a:pt x="50" y="547"/>
                  </a:cubicBezTo>
                  <a:lnTo>
                    <a:pt x="1" y="17615"/>
                  </a:lnTo>
                  <a:cubicBezTo>
                    <a:pt x="1" y="18104"/>
                    <a:pt x="344" y="18692"/>
                    <a:pt x="760" y="18913"/>
                  </a:cubicBezTo>
                  <a:lnTo>
                    <a:pt x="21159" y="30691"/>
                  </a:lnTo>
                  <a:cubicBezTo>
                    <a:pt x="21280" y="30763"/>
                    <a:pt x="21395" y="30797"/>
                    <a:pt x="21498" y="30797"/>
                  </a:cubicBezTo>
                  <a:cubicBezTo>
                    <a:pt x="21746" y="30797"/>
                    <a:pt x="21918" y="30597"/>
                    <a:pt x="21918" y="30250"/>
                  </a:cubicBezTo>
                  <a:lnTo>
                    <a:pt x="21942" y="13182"/>
                  </a:lnTo>
                  <a:cubicBezTo>
                    <a:pt x="21942" y="12717"/>
                    <a:pt x="21599" y="12129"/>
                    <a:pt x="21183" y="11885"/>
                  </a:cubicBezTo>
                  <a:lnTo>
                    <a:pt x="809" y="106"/>
                  </a:lnTo>
                  <a:cubicBezTo>
                    <a:pt x="688" y="34"/>
                    <a:pt x="572" y="0"/>
                    <a:pt x="470" y="0"/>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8" name="Google Shape;1498;g14205b110d2_0_5994"/>
            <p:cNvSpPr/>
            <p:nvPr/>
          </p:nvSpPr>
          <p:spPr>
            <a:xfrm>
              <a:off x="4759825" y="1860525"/>
              <a:ext cx="510600" cy="678950"/>
            </a:xfrm>
            <a:custGeom>
              <a:rect b="b" l="l" r="r" t="t"/>
              <a:pathLst>
                <a:path extrusionOk="0" h="27158" w="20424">
                  <a:moveTo>
                    <a:pt x="49" y="0"/>
                  </a:moveTo>
                  <a:lnTo>
                    <a:pt x="0" y="15378"/>
                  </a:lnTo>
                  <a:lnTo>
                    <a:pt x="20399" y="27157"/>
                  </a:lnTo>
                  <a:lnTo>
                    <a:pt x="20423" y="11779"/>
                  </a:lnTo>
                  <a:lnTo>
                    <a:pt x="4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9" name="Google Shape;1499;g14205b110d2_0_5994"/>
            <p:cNvSpPr/>
            <p:nvPr/>
          </p:nvSpPr>
          <p:spPr>
            <a:xfrm>
              <a:off x="5269775" y="2593300"/>
              <a:ext cx="7375" cy="32475"/>
            </a:xfrm>
            <a:custGeom>
              <a:rect b="b" l="l" r="r" t="t"/>
              <a:pathLst>
                <a:path extrusionOk="0" h="1299" w="295">
                  <a:moveTo>
                    <a:pt x="294" y="1"/>
                  </a:moveTo>
                  <a:cubicBezTo>
                    <a:pt x="294" y="148"/>
                    <a:pt x="196" y="319"/>
                    <a:pt x="1" y="442"/>
                  </a:cubicBezTo>
                  <a:lnTo>
                    <a:pt x="1" y="1299"/>
                  </a:lnTo>
                  <a:cubicBezTo>
                    <a:pt x="196" y="1176"/>
                    <a:pt x="294" y="1029"/>
                    <a:pt x="294" y="883"/>
                  </a:cubicBezTo>
                  <a:lnTo>
                    <a:pt x="294"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0" name="Google Shape;1500;g14205b110d2_0_5994"/>
            <p:cNvSpPr/>
            <p:nvPr/>
          </p:nvSpPr>
          <p:spPr>
            <a:xfrm>
              <a:off x="4866325" y="2816150"/>
              <a:ext cx="38000" cy="26050"/>
            </a:xfrm>
            <a:custGeom>
              <a:rect b="b" l="l" r="r" t="t"/>
              <a:pathLst>
                <a:path extrusionOk="0" h="1042" w="1520">
                  <a:moveTo>
                    <a:pt x="1" y="1"/>
                  </a:moveTo>
                  <a:lnTo>
                    <a:pt x="1" y="858"/>
                  </a:lnTo>
                  <a:cubicBezTo>
                    <a:pt x="209" y="980"/>
                    <a:pt x="485" y="1041"/>
                    <a:pt x="760" y="1041"/>
                  </a:cubicBezTo>
                  <a:cubicBezTo>
                    <a:pt x="1036" y="1041"/>
                    <a:pt x="1311" y="980"/>
                    <a:pt x="1519" y="858"/>
                  </a:cubicBezTo>
                  <a:lnTo>
                    <a:pt x="1519" y="1"/>
                  </a:lnTo>
                  <a:cubicBezTo>
                    <a:pt x="1311" y="111"/>
                    <a:pt x="1036" y="166"/>
                    <a:pt x="760" y="166"/>
                  </a:cubicBezTo>
                  <a:cubicBezTo>
                    <a:pt x="485" y="166"/>
                    <a:pt x="209" y="111"/>
                    <a:pt x="1" y="1"/>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1" name="Google Shape;1501;g14205b110d2_0_5994"/>
            <p:cNvSpPr/>
            <p:nvPr/>
          </p:nvSpPr>
          <p:spPr>
            <a:xfrm>
              <a:off x="4349025" y="2510675"/>
              <a:ext cx="7975" cy="33075"/>
            </a:xfrm>
            <a:custGeom>
              <a:rect b="b" l="l" r="r" t="t"/>
              <a:pathLst>
                <a:path extrusionOk="0" h="1323" w="319">
                  <a:moveTo>
                    <a:pt x="1" y="0"/>
                  </a:moveTo>
                  <a:lnTo>
                    <a:pt x="1" y="882"/>
                  </a:lnTo>
                  <a:cubicBezTo>
                    <a:pt x="1" y="1029"/>
                    <a:pt x="99" y="1200"/>
                    <a:pt x="319" y="1322"/>
                  </a:cubicBezTo>
                  <a:lnTo>
                    <a:pt x="319" y="441"/>
                  </a:lnTo>
                  <a:cubicBezTo>
                    <a:pt x="99" y="318"/>
                    <a:pt x="1" y="172"/>
                    <a:pt x="1" y="0"/>
                  </a:cubicBezTo>
                  <a:close/>
                </a:path>
              </a:pathLst>
            </a:custGeom>
            <a:solidFill>
              <a:srgbClr val="8FA6B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2" name="Google Shape;1502;g14205b110d2_0_5994"/>
            <p:cNvSpPr/>
            <p:nvPr/>
          </p:nvSpPr>
          <p:spPr>
            <a:xfrm>
              <a:off x="4904300" y="2604325"/>
              <a:ext cx="365500" cy="233275"/>
            </a:xfrm>
            <a:custGeom>
              <a:rect b="b" l="l" r="r" t="t"/>
              <a:pathLst>
                <a:path extrusionOk="0" h="9331" w="14620">
                  <a:moveTo>
                    <a:pt x="14620" y="1"/>
                  </a:moveTo>
                  <a:lnTo>
                    <a:pt x="0" y="8474"/>
                  </a:lnTo>
                  <a:lnTo>
                    <a:pt x="0" y="9331"/>
                  </a:lnTo>
                  <a:lnTo>
                    <a:pt x="14620" y="858"/>
                  </a:lnTo>
                  <a:lnTo>
                    <a:pt x="14620"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3" name="Google Shape;1503;g14205b110d2_0_5994"/>
            <p:cNvSpPr/>
            <p:nvPr/>
          </p:nvSpPr>
          <p:spPr>
            <a:xfrm>
              <a:off x="4356975" y="2521675"/>
              <a:ext cx="509375" cy="315925"/>
            </a:xfrm>
            <a:custGeom>
              <a:rect b="b" l="l" r="r" t="t"/>
              <a:pathLst>
                <a:path extrusionOk="0" h="12637" w="20375">
                  <a:moveTo>
                    <a:pt x="1" y="1"/>
                  </a:moveTo>
                  <a:lnTo>
                    <a:pt x="1" y="882"/>
                  </a:lnTo>
                  <a:lnTo>
                    <a:pt x="20375" y="12637"/>
                  </a:lnTo>
                  <a:lnTo>
                    <a:pt x="20375" y="11780"/>
                  </a:lnTo>
                  <a:lnTo>
                    <a:pt x="1" y="1"/>
                  </a:lnTo>
                  <a:close/>
                </a:path>
              </a:pathLst>
            </a:custGeom>
            <a:solidFill>
              <a:srgbClr val="8FA6B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4" name="Google Shape;1504;g14205b110d2_0_5994"/>
            <p:cNvSpPr/>
            <p:nvPr/>
          </p:nvSpPr>
          <p:spPr>
            <a:xfrm>
              <a:off x="4346575" y="2283700"/>
              <a:ext cx="933625" cy="536600"/>
            </a:xfrm>
            <a:custGeom>
              <a:rect b="b" l="l" r="r" t="t"/>
              <a:pathLst>
                <a:path extrusionOk="0" h="21464" w="37345">
                  <a:moveTo>
                    <a:pt x="15774" y="0"/>
                  </a:moveTo>
                  <a:cubicBezTo>
                    <a:pt x="15502" y="0"/>
                    <a:pt x="15232" y="55"/>
                    <a:pt x="15036" y="166"/>
                  </a:cubicBezTo>
                  <a:lnTo>
                    <a:pt x="417" y="8638"/>
                  </a:lnTo>
                  <a:cubicBezTo>
                    <a:pt x="1" y="8883"/>
                    <a:pt x="1" y="9275"/>
                    <a:pt x="417" y="9520"/>
                  </a:cubicBezTo>
                  <a:lnTo>
                    <a:pt x="20791" y="21299"/>
                  </a:lnTo>
                  <a:cubicBezTo>
                    <a:pt x="20999" y="21409"/>
                    <a:pt x="21275" y="21464"/>
                    <a:pt x="21550" y="21464"/>
                  </a:cubicBezTo>
                  <a:cubicBezTo>
                    <a:pt x="21826" y="21464"/>
                    <a:pt x="22101" y="21409"/>
                    <a:pt x="22309" y="21299"/>
                  </a:cubicBezTo>
                  <a:lnTo>
                    <a:pt x="36929" y="12826"/>
                  </a:lnTo>
                  <a:cubicBezTo>
                    <a:pt x="37345" y="12581"/>
                    <a:pt x="37345" y="12189"/>
                    <a:pt x="36929" y="11944"/>
                  </a:cubicBezTo>
                  <a:lnTo>
                    <a:pt x="16530" y="166"/>
                  </a:lnTo>
                  <a:cubicBezTo>
                    <a:pt x="16322" y="55"/>
                    <a:pt x="16046" y="0"/>
                    <a:pt x="15774" y="0"/>
                  </a:cubicBezTo>
                  <a:close/>
                </a:path>
              </a:pathLst>
            </a:custGeom>
            <a:solidFill>
              <a:srgbClr val="BFCE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5" name="Google Shape;1505;g14205b110d2_0_5994"/>
            <p:cNvSpPr/>
            <p:nvPr/>
          </p:nvSpPr>
          <p:spPr>
            <a:xfrm>
              <a:off x="4547375" y="2526725"/>
              <a:ext cx="314100" cy="179725"/>
            </a:xfrm>
            <a:custGeom>
              <a:rect b="b" l="l" r="r" t="t"/>
              <a:pathLst>
                <a:path extrusionOk="0" h="7189" w="12564">
                  <a:moveTo>
                    <a:pt x="4458" y="1"/>
                  </a:moveTo>
                  <a:cubicBezTo>
                    <a:pt x="4323" y="1"/>
                    <a:pt x="4188" y="32"/>
                    <a:pt x="4090" y="93"/>
                  </a:cubicBezTo>
                  <a:lnTo>
                    <a:pt x="197" y="2321"/>
                  </a:lnTo>
                  <a:cubicBezTo>
                    <a:pt x="1" y="2444"/>
                    <a:pt x="1" y="2640"/>
                    <a:pt x="197" y="2762"/>
                  </a:cubicBezTo>
                  <a:lnTo>
                    <a:pt x="7714" y="7096"/>
                  </a:lnTo>
                  <a:cubicBezTo>
                    <a:pt x="7825" y="7158"/>
                    <a:pt x="7959" y="7188"/>
                    <a:pt x="8094" y="7188"/>
                  </a:cubicBezTo>
                  <a:cubicBezTo>
                    <a:pt x="8229" y="7188"/>
                    <a:pt x="8363" y="7158"/>
                    <a:pt x="8474" y="7096"/>
                  </a:cubicBezTo>
                  <a:lnTo>
                    <a:pt x="12343" y="4868"/>
                  </a:lnTo>
                  <a:cubicBezTo>
                    <a:pt x="12563" y="4745"/>
                    <a:pt x="12563" y="4550"/>
                    <a:pt x="12343" y="4427"/>
                  </a:cubicBezTo>
                  <a:lnTo>
                    <a:pt x="4825" y="93"/>
                  </a:lnTo>
                  <a:cubicBezTo>
                    <a:pt x="4727" y="32"/>
                    <a:pt x="4592" y="1"/>
                    <a:pt x="4458" y="1"/>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6" name="Google Shape;1506;g14205b110d2_0_5994"/>
            <p:cNvSpPr/>
            <p:nvPr/>
          </p:nvSpPr>
          <p:spPr>
            <a:xfrm>
              <a:off x="4731050" y="2321500"/>
              <a:ext cx="34300" cy="25125"/>
            </a:xfrm>
            <a:custGeom>
              <a:rect b="b" l="l" r="r" t="t"/>
              <a:pathLst>
                <a:path extrusionOk="0" h="1005" w="1372">
                  <a:moveTo>
                    <a:pt x="1371" y="0"/>
                  </a:moveTo>
                  <a:lnTo>
                    <a:pt x="0" y="784"/>
                  </a:lnTo>
                  <a:lnTo>
                    <a:pt x="0" y="1004"/>
                  </a:lnTo>
                  <a:lnTo>
                    <a:pt x="1371" y="221"/>
                  </a:lnTo>
                  <a:lnTo>
                    <a:pt x="137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7" name="Google Shape;1507;g14205b110d2_0_5994"/>
            <p:cNvSpPr/>
            <p:nvPr/>
          </p:nvSpPr>
          <p:spPr>
            <a:xfrm>
              <a:off x="4697375" y="2321500"/>
              <a:ext cx="33700" cy="25125"/>
            </a:xfrm>
            <a:custGeom>
              <a:rect b="b" l="l" r="r" t="t"/>
              <a:pathLst>
                <a:path extrusionOk="0" h="1005" w="1348">
                  <a:moveTo>
                    <a:pt x="0" y="0"/>
                  </a:moveTo>
                  <a:lnTo>
                    <a:pt x="0" y="221"/>
                  </a:lnTo>
                  <a:lnTo>
                    <a:pt x="1347" y="1004"/>
                  </a:lnTo>
                  <a:lnTo>
                    <a:pt x="1347"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8" name="Google Shape;1508;g14205b110d2_0_5994"/>
            <p:cNvSpPr/>
            <p:nvPr/>
          </p:nvSpPr>
          <p:spPr>
            <a:xfrm>
              <a:off x="4697375" y="2301900"/>
              <a:ext cx="67975" cy="39200"/>
            </a:xfrm>
            <a:custGeom>
              <a:rect b="b" l="l" r="r" t="t"/>
              <a:pathLst>
                <a:path extrusionOk="0" h="1568" w="2719">
                  <a:moveTo>
                    <a:pt x="1372" y="1"/>
                  </a:moveTo>
                  <a:lnTo>
                    <a:pt x="0" y="784"/>
                  </a:lnTo>
                  <a:lnTo>
                    <a:pt x="1347" y="1568"/>
                  </a:lnTo>
                  <a:lnTo>
                    <a:pt x="2718"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9" name="Google Shape;1509;g14205b110d2_0_5994"/>
            <p:cNvSpPr/>
            <p:nvPr/>
          </p:nvSpPr>
          <p:spPr>
            <a:xfrm>
              <a:off x="4774500" y="2346600"/>
              <a:ext cx="34325" cy="25125"/>
            </a:xfrm>
            <a:custGeom>
              <a:rect b="b" l="l" r="r" t="t"/>
              <a:pathLst>
                <a:path extrusionOk="0" h="1005" w="1373">
                  <a:moveTo>
                    <a:pt x="1372" y="0"/>
                  </a:moveTo>
                  <a:lnTo>
                    <a:pt x="1" y="784"/>
                  </a:lnTo>
                  <a:lnTo>
                    <a:pt x="1"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0" name="Google Shape;1510;g14205b110d2_0_5994"/>
            <p:cNvSpPr/>
            <p:nvPr/>
          </p:nvSpPr>
          <p:spPr>
            <a:xfrm>
              <a:off x="4740825" y="2346600"/>
              <a:ext cx="33700" cy="25125"/>
            </a:xfrm>
            <a:custGeom>
              <a:rect b="b" l="l" r="r" t="t"/>
              <a:pathLst>
                <a:path extrusionOk="0" h="1005" w="1348">
                  <a:moveTo>
                    <a:pt x="1" y="0"/>
                  </a:moveTo>
                  <a:lnTo>
                    <a:pt x="1" y="221"/>
                  </a:lnTo>
                  <a:lnTo>
                    <a:pt x="1348" y="1004"/>
                  </a:lnTo>
                  <a:lnTo>
                    <a:pt x="1348"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1" name="Google Shape;1511;g14205b110d2_0_5994"/>
            <p:cNvSpPr/>
            <p:nvPr/>
          </p:nvSpPr>
          <p:spPr>
            <a:xfrm>
              <a:off x="4740825" y="2327000"/>
              <a:ext cx="68000" cy="39200"/>
            </a:xfrm>
            <a:custGeom>
              <a:rect b="b" l="l" r="r" t="t"/>
              <a:pathLst>
                <a:path extrusionOk="0" h="1568" w="2720">
                  <a:moveTo>
                    <a:pt x="1372" y="1"/>
                  </a:moveTo>
                  <a:lnTo>
                    <a:pt x="1" y="784"/>
                  </a:lnTo>
                  <a:lnTo>
                    <a:pt x="1348" y="1568"/>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2" name="Google Shape;1512;g14205b110d2_0_5994"/>
            <p:cNvSpPr/>
            <p:nvPr/>
          </p:nvSpPr>
          <p:spPr>
            <a:xfrm>
              <a:off x="4817975" y="2371075"/>
              <a:ext cx="34300" cy="25750"/>
            </a:xfrm>
            <a:custGeom>
              <a:rect b="b" l="l" r="r" t="t"/>
              <a:pathLst>
                <a:path extrusionOk="0" h="1030" w="1372">
                  <a:moveTo>
                    <a:pt x="1372" y="1"/>
                  </a:moveTo>
                  <a:lnTo>
                    <a:pt x="0" y="809"/>
                  </a:lnTo>
                  <a:lnTo>
                    <a:pt x="0" y="1029"/>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3" name="Google Shape;1513;g14205b110d2_0_5994"/>
            <p:cNvSpPr/>
            <p:nvPr/>
          </p:nvSpPr>
          <p:spPr>
            <a:xfrm>
              <a:off x="4783700" y="2371700"/>
              <a:ext cx="34300" cy="25125"/>
            </a:xfrm>
            <a:custGeom>
              <a:rect b="b" l="l" r="r" t="t"/>
              <a:pathLst>
                <a:path extrusionOk="0" h="1005" w="1372">
                  <a:moveTo>
                    <a:pt x="0" y="0"/>
                  </a:moveTo>
                  <a:lnTo>
                    <a:pt x="0" y="221"/>
                  </a:lnTo>
                  <a:lnTo>
                    <a:pt x="1371" y="1004"/>
                  </a:lnTo>
                  <a:lnTo>
                    <a:pt x="1371"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4" name="Google Shape;1514;g14205b110d2_0_5994"/>
            <p:cNvSpPr/>
            <p:nvPr/>
          </p:nvSpPr>
          <p:spPr>
            <a:xfrm>
              <a:off x="4784300" y="2352100"/>
              <a:ext cx="67975" cy="39200"/>
            </a:xfrm>
            <a:custGeom>
              <a:rect b="b" l="l" r="r" t="t"/>
              <a:pathLst>
                <a:path extrusionOk="0" h="1568" w="2719">
                  <a:moveTo>
                    <a:pt x="1372" y="1"/>
                  </a:moveTo>
                  <a:lnTo>
                    <a:pt x="1" y="784"/>
                  </a:lnTo>
                  <a:lnTo>
                    <a:pt x="1347" y="1568"/>
                  </a:lnTo>
                  <a:lnTo>
                    <a:pt x="2719" y="760"/>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5" name="Google Shape;1515;g14205b110d2_0_5994"/>
            <p:cNvSpPr/>
            <p:nvPr/>
          </p:nvSpPr>
          <p:spPr>
            <a:xfrm>
              <a:off x="4860825" y="2396175"/>
              <a:ext cx="34300" cy="25750"/>
            </a:xfrm>
            <a:custGeom>
              <a:rect b="b" l="l" r="r" t="t"/>
              <a:pathLst>
                <a:path extrusionOk="0" h="1030" w="1372">
                  <a:moveTo>
                    <a:pt x="1372" y="1"/>
                  </a:moveTo>
                  <a:lnTo>
                    <a:pt x="1" y="809"/>
                  </a:lnTo>
                  <a:lnTo>
                    <a:pt x="1" y="1029"/>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6" name="Google Shape;1516;g14205b110d2_0_5994"/>
            <p:cNvSpPr/>
            <p:nvPr/>
          </p:nvSpPr>
          <p:spPr>
            <a:xfrm>
              <a:off x="4827150" y="2396800"/>
              <a:ext cx="33700" cy="25125"/>
            </a:xfrm>
            <a:custGeom>
              <a:rect b="b" l="l" r="r" t="t"/>
              <a:pathLst>
                <a:path extrusionOk="0" h="1005" w="1348">
                  <a:moveTo>
                    <a:pt x="1" y="0"/>
                  </a:moveTo>
                  <a:lnTo>
                    <a:pt x="1" y="221"/>
                  </a:lnTo>
                  <a:lnTo>
                    <a:pt x="1348" y="1004"/>
                  </a:lnTo>
                  <a:lnTo>
                    <a:pt x="1348"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7" name="Google Shape;1517;g14205b110d2_0_5994"/>
            <p:cNvSpPr/>
            <p:nvPr/>
          </p:nvSpPr>
          <p:spPr>
            <a:xfrm>
              <a:off x="4827150" y="2376600"/>
              <a:ext cx="67975" cy="39800"/>
            </a:xfrm>
            <a:custGeom>
              <a:rect b="b" l="l" r="r" t="t"/>
              <a:pathLst>
                <a:path extrusionOk="0" h="1592" w="2719">
                  <a:moveTo>
                    <a:pt x="1372" y="0"/>
                  </a:moveTo>
                  <a:lnTo>
                    <a:pt x="1" y="808"/>
                  </a:lnTo>
                  <a:lnTo>
                    <a:pt x="1348" y="1592"/>
                  </a:lnTo>
                  <a:lnTo>
                    <a:pt x="2719"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8" name="Google Shape;1518;g14205b110d2_0_5994"/>
            <p:cNvSpPr/>
            <p:nvPr/>
          </p:nvSpPr>
          <p:spPr>
            <a:xfrm>
              <a:off x="4904300" y="2421275"/>
              <a:ext cx="34300" cy="25125"/>
            </a:xfrm>
            <a:custGeom>
              <a:rect b="b" l="l" r="r" t="t"/>
              <a:pathLst>
                <a:path extrusionOk="0" h="1005" w="1372">
                  <a:moveTo>
                    <a:pt x="1372" y="1"/>
                  </a:moveTo>
                  <a:lnTo>
                    <a:pt x="0" y="785"/>
                  </a:lnTo>
                  <a:lnTo>
                    <a:pt x="0" y="1005"/>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9" name="Google Shape;1519;g14205b110d2_0_5994"/>
            <p:cNvSpPr/>
            <p:nvPr/>
          </p:nvSpPr>
          <p:spPr>
            <a:xfrm>
              <a:off x="4870625" y="2421900"/>
              <a:ext cx="33700" cy="24500"/>
            </a:xfrm>
            <a:custGeom>
              <a:rect b="b" l="l" r="r" t="t"/>
              <a:pathLst>
                <a:path extrusionOk="0" h="980" w="1348">
                  <a:moveTo>
                    <a:pt x="0" y="0"/>
                  </a:moveTo>
                  <a:lnTo>
                    <a:pt x="0" y="221"/>
                  </a:lnTo>
                  <a:lnTo>
                    <a:pt x="1347" y="980"/>
                  </a:lnTo>
                  <a:lnTo>
                    <a:pt x="1347" y="760"/>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0" name="Google Shape;1520;g14205b110d2_0_5994"/>
            <p:cNvSpPr/>
            <p:nvPr/>
          </p:nvSpPr>
          <p:spPr>
            <a:xfrm>
              <a:off x="4870625" y="2401700"/>
              <a:ext cx="67975" cy="39200"/>
            </a:xfrm>
            <a:custGeom>
              <a:rect b="b" l="l" r="r" t="t"/>
              <a:pathLst>
                <a:path extrusionOk="0" h="1568" w="2719">
                  <a:moveTo>
                    <a:pt x="1372" y="0"/>
                  </a:moveTo>
                  <a:lnTo>
                    <a:pt x="0" y="808"/>
                  </a:lnTo>
                  <a:lnTo>
                    <a:pt x="1347" y="1568"/>
                  </a:lnTo>
                  <a:lnTo>
                    <a:pt x="2719"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1" name="Google Shape;1521;g14205b110d2_0_5994"/>
            <p:cNvSpPr/>
            <p:nvPr/>
          </p:nvSpPr>
          <p:spPr>
            <a:xfrm>
              <a:off x="4947750" y="2446375"/>
              <a:ext cx="34325" cy="25125"/>
            </a:xfrm>
            <a:custGeom>
              <a:rect b="b" l="l" r="r" t="t"/>
              <a:pathLst>
                <a:path extrusionOk="0" h="1005" w="1373">
                  <a:moveTo>
                    <a:pt x="1372" y="1"/>
                  </a:moveTo>
                  <a:lnTo>
                    <a:pt x="1" y="785"/>
                  </a:lnTo>
                  <a:lnTo>
                    <a:pt x="1" y="1005"/>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2" name="Google Shape;1522;g14205b110d2_0_5994"/>
            <p:cNvSpPr/>
            <p:nvPr/>
          </p:nvSpPr>
          <p:spPr>
            <a:xfrm>
              <a:off x="4913475" y="2446375"/>
              <a:ext cx="34300" cy="25125"/>
            </a:xfrm>
            <a:custGeom>
              <a:rect b="b" l="l" r="r" t="t"/>
              <a:pathLst>
                <a:path extrusionOk="0" h="1005" w="1372">
                  <a:moveTo>
                    <a:pt x="1" y="1"/>
                  </a:moveTo>
                  <a:lnTo>
                    <a:pt x="1" y="221"/>
                  </a:lnTo>
                  <a:lnTo>
                    <a:pt x="1372" y="1005"/>
                  </a:lnTo>
                  <a:lnTo>
                    <a:pt x="1372" y="785"/>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3" name="Google Shape;1523;g14205b110d2_0_5994"/>
            <p:cNvSpPr/>
            <p:nvPr/>
          </p:nvSpPr>
          <p:spPr>
            <a:xfrm>
              <a:off x="4913475" y="2426800"/>
              <a:ext cx="68600" cy="39200"/>
            </a:xfrm>
            <a:custGeom>
              <a:rect b="b" l="l" r="r" t="t"/>
              <a:pathLst>
                <a:path extrusionOk="0" h="1568" w="2744">
                  <a:moveTo>
                    <a:pt x="1372" y="0"/>
                  </a:moveTo>
                  <a:lnTo>
                    <a:pt x="1" y="784"/>
                  </a:lnTo>
                  <a:lnTo>
                    <a:pt x="1372" y="1568"/>
                  </a:lnTo>
                  <a:lnTo>
                    <a:pt x="2743"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4" name="Google Shape;1524;g14205b110d2_0_5994"/>
            <p:cNvSpPr/>
            <p:nvPr/>
          </p:nvSpPr>
          <p:spPr>
            <a:xfrm>
              <a:off x="4990625" y="2471475"/>
              <a:ext cx="34300" cy="25125"/>
            </a:xfrm>
            <a:custGeom>
              <a:rect b="b" l="l" r="r" t="t"/>
              <a:pathLst>
                <a:path extrusionOk="0" h="1005" w="1372">
                  <a:moveTo>
                    <a:pt x="1371" y="1"/>
                  </a:moveTo>
                  <a:lnTo>
                    <a:pt x="0" y="785"/>
                  </a:lnTo>
                  <a:lnTo>
                    <a:pt x="0" y="1005"/>
                  </a:lnTo>
                  <a:lnTo>
                    <a:pt x="1371" y="197"/>
                  </a:lnTo>
                  <a:lnTo>
                    <a:pt x="137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5" name="Google Shape;1525;g14205b110d2_0_5994"/>
            <p:cNvSpPr/>
            <p:nvPr/>
          </p:nvSpPr>
          <p:spPr>
            <a:xfrm>
              <a:off x="4956950" y="2471475"/>
              <a:ext cx="33700" cy="25125"/>
            </a:xfrm>
            <a:custGeom>
              <a:rect b="b" l="l" r="r" t="t"/>
              <a:pathLst>
                <a:path extrusionOk="0" h="1005" w="1348">
                  <a:moveTo>
                    <a:pt x="0" y="1"/>
                  </a:moveTo>
                  <a:lnTo>
                    <a:pt x="0" y="221"/>
                  </a:lnTo>
                  <a:lnTo>
                    <a:pt x="1347" y="1005"/>
                  </a:lnTo>
                  <a:lnTo>
                    <a:pt x="1347" y="785"/>
                  </a:lnTo>
                  <a:lnTo>
                    <a:pt x="0"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6" name="Google Shape;1526;g14205b110d2_0_5994"/>
            <p:cNvSpPr/>
            <p:nvPr/>
          </p:nvSpPr>
          <p:spPr>
            <a:xfrm>
              <a:off x="4956950" y="2451900"/>
              <a:ext cx="67975" cy="39200"/>
            </a:xfrm>
            <a:custGeom>
              <a:rect b="b" l="l" r="r" t="t"/>
              <a:pathLst>
                <a:path extrusionOk="0" h="1568" w="2719">
                  <a:moveTo>
                    <a:pt x="1372" y="0"/>
                  </a:moveTo>
                  <a:lnTo>
                    <a:pt x="0" y="784"/>
                  </a:lnTo>
                  <a:lnTo>
                    <a:pt x="1347" y="1568"/>
                  </a:lnTo>
                  <a:lnTo>
                    <a:pt x="2718"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7" name="Google Shape;1527;g14205b110d2_0_5994"/>
            <p:cNvSpPr/>
            <p:nvPr/>
          </p:nvSpPr>
          <p:spPr>
            <a:xfrm>
              <a:off x="5034075" y="2495975"/>
              <a:ext cx="34300" cy="25725"/>
            </a:xfrm>
            <a:custGeom>
              <a:rect b="b" l="l" r="r" t="t"/>
              <a:pathLst>
                <a:path extrusionOk="0" h="1029" w="1372">
                  <a:moveTo>
                    <a:pt x="1372" y="0"/>
                  </a:moveTo>
                  <a:lnTo>
                    <a:pt x="1" y="809"/>
                  </a:lnTo>
                  <a:lnTo>
                    <a:pt x="1" y="1029"/>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8" name="Google Shape;1528;g14205b110d2_0_5994"/>
            <p:cNvSpPr/>
            <p:nvPr/>
          </p:nvSpPr>
          <p:spPr>
            <a:xfrm>
              <a:off x="5000400" y="2496575"/>
              <a:ext cx="33700" cy="25125"/>
            </a:xfrm>
            <a:custGeom>
              <a:rect b="b" l="l" r="r" t="t"/>
              <a:pathLst>
                <a:path extrusionOk="0" h="1005" w="1348">
                  <a:moveTo>
                    <a:pt x="1" y="1"/>
                  </a:moveTo>
                  <a:lnTo>
                    <a:pt x="1" y="221"/>
                  </a:lnTo>
                  <a:lnTo>
                    <a:pt x="1348" y="1005"/>
                  </a:lnTo>
                  <a:lnTo>
                    <a:pt x="1348" y="785"/>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9" name="Google Shape;1529;g14205b110d2_0_5994"/>
            <p:cNvSpPr/>
            <p:nvPr/>
          </p:nvSpPr>
          <p:spPr>
            <a:xfrm>
              <a:off x="5000400" y="2476375"/>
              <a:ext cx="67975" cy="39825"/>
            </a:xfrm>
            <a:custGeom>
              <a:rect b="b" l="l" r="r" t="t"/>
              <a:pathLst>
                <a:path extrusionOk="0" h="1593" w="2719">
                  <a:moveTo>
                    <a:pt x="1372" y="1"/>
                  </a:moveTo>
                  <a:lnTo>
                    <a:pt x="1" y="809"/>
                  </a:lnTo>
                  <a:lnTo>
                    <a:pt x="1348" y="1593"/>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0" name="Google Shape;1530;g14205b110d2_0_5994"/>
            <p:cNvSpPr/>
            <p:nvPr/>
          </p:nvSpPr>
          <p:spPr>
            <a:xfrm>
              <a:off x="5077550" y="2521075"/>
              <a:ext cx="34300" cy="25725"/>
            </a:xfrm>
            <a:custGeom>
              <a:rect b="b" l="l" r="r" t="t"/>
              <a:pathLst>
                <a:path extrusionOk="0" h="1029" w="1372">
                  <a:moveTo>
                    <a:pt x="1372" y="0"/>
                  </a:moveTo>
                  <a:lnTo>
                    <a:pt x="0" y="809"/>
                  </a:lnTo>
                  <a:lnTo>
                    <a:pt x="0" y="1029"/>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1" name="Google Shape;1531;g14205b110d2_0_5994"/>
            <p:cNvSpPr/>
            <p:nvPr/>
          </p:nvSpPr>
          <p:spPr>
            <a:xfrm>
              <a:off x="5043275" y="2521675"/>
              <a:ext cx="34300" cy="25125"/>
            </a:xfrm>
            <a:custGeom>
              <a:rect b="b" l="l" r="r" t="t"/>
              <a:pathLst>
                <a:path extrusionOk="0" h="1005" w="1372">
                  <a:moveTo>
                    <a:pt x="0" y="1"/>
                  </a:moveTo>
                  <a:lnTo>
                    <a:pt x="0" y="221"/>
                  </a:lnTo>
                  <a:lnTo>
                    <a:pt x="1371" y="1005"/>
                  </a:lnTo>
                  <a:lnTo>
                    <a:pt x="1371" y="785"/>
                  </a:lnTo>
                  <a:lnTo>
                    <a:pt x="0"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2" name="Google Shape;1532;g14205b110d2_0_5994"/>
            <p:cNvSpPr/>
            <p:nvPr/>
          </p:nvSpPr>
          <p:spPr>
            <a:xfrm>
              <a:off x="5043275" y="2501475"/>
              <a:ext cx="68575" cy="39825"/>
            </a:xfrm>
            <a:custGeom>
              <a:rect b="b" l="l" r="r" t="t"/>
              <a:pathLst>
                <a:path extrusionOk="0" h="1593" w="2743">
                  <a:moveTo>
                    <a:pt x="1371" y="1"/>
                  </a:moveTo>
                  <a:lnTo>
                    <a:pt x="0" y="809"/>
                  </a:lnTo>
                  <a:lnTo>
                    <a:pt x="1371" y="1593"/>
                  </a:lnTo>
                  <a:lnTo>
                    <a:pt x="2743" y="784"/>
                  </a:lnTo>
                  <a:lnTo>
                    <a:pt x="137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3" name="Google Shape;1533;g14205b110d2_0_5994"/>
            <p:cNvSpPr/>
            <p:nvPr/>
          </p:nvSpPr>
          <p:spPr>
            <a:xfrm>
              <a:off x="5120400" y="2546175"/>
              <a:ext cx="34300" cy="25125"/>
            </a:xfrm>
            <a:custGeom>
              <a:rect b="b" l="l" r="r" t="t"/>
              <a:pathLst>
                <a:path extrusionOk="0" h="1005" w="1372">
                  <a:moveTo>
                    <a:pt x="1372" y="0"/>
                  </a:moveTo>
                  <a:lnTo>
                    <a:pt x="0" y="784"/>
                  </a:lnTo>
                  <a:lnTo>
                    <a:pt x="0"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4" name="Google Shape;1534;g14205b110d2_0_5994"/>
            <p:cNvSpPr/>
            <p:nvPr/>
          </p:nvSpPr>
          <p:spPr>
            <a:xfrm>
              <a:off x="5086725" y="2546775"/>
              <a:ext cx="33700" cy="24525"/>
            </a:xfrm>
            <a:custGeom>
              <a:rect b="b" l="l" r="r" t="t"/>
              <a:pathLst>
                <a:path extrusionOk="0" h="981" w="1348">
                  <a:moveTo>
                    <a:pt x="1" y="1"/>
                  </a:moveTo>
                  <a:lnTo>
                    <a:pt x="1" y="221"/>
                  </a:lnTo>
                  <a:lnTo>
                    <a:pt x="1347" y="980"/>
                  </a:lnTo>
                  <a:lnTo>
                    <a:pt x="1347" y="760"/>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5" name="Google Shape;1535;g14205b110d2_0_5994"/>
            <p:cNvSpPr/>
            <p:nvPr/>
          </p:nvSpPr>
          <p:spPr>
            <a:xfrm>
              <a:off x="5086725" y="2526575"/>
              <a:ext cx="67975" cy="39225"/>
            </a:xfrm>
            <a:custGeom>
              <a:rect b="b" l="l" r="r" t="t"/>
              <a:pathLst>
                <a:path extrusionOk="0" h="1569" w="2719">
                  <a:moveTo>
                    <a:pt x="1372" y="1"/>
                  </a:moveTo>
                  <a:lnTo>
                    <a:pt x="1" y="809"/>
                  </a:lnTo>
                  <a:lnTo>
                    <a:pt x="1347" y="1568"/>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6" name="Google Shape;1536;g14205b110d2_0_5994"/>
            <p:cNvSpPr/>
            <p:nvPr/>
          </p:nvSpPr>
          <p:spPr>
            <a:xfrm>
              <a:off x="5207325" y="2596375"/>
              <a:ext cx="34325" cy="25125"/>
            </a:xfrm>
            <a:custGeom>
              <a:rect b="b" l="l" r="r" t="t"/>
              <a:pathLst>
                <a:path extrusionOk="0" h="1005" w="1373">
                  <a:moveTo>
                    <a:pt x="1372" y="0"/>
                  </a:moveTo>
                  <a:lnTo>
                    <a:pt x="1" y="784"/>
                  </a:lnTo>
                  <a:lnTo>
                    <a:pt x="1" y="1004"/>
                  </a:lnTo>
                  <a:lnTo>
                    <a:pt x="1372" y="196"/>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7" name="Google Shape;1537;g14205b110d2_0_5994"/>
            <p:cNvSpPr/>
            <p:nvPr/>
          </p:nvSpPr>
          <p:spPr>
            <a:xfrm>
              <a:off x="5130200" y="2571275"/>
              <a:ext cx="77150" cy="50225"/>
            </a:xfrm>
            <a:custGeom>
              <a:rect b="b" l="l" r="r" t="t"/>
              <a:pathLst>
                <a:path extrusionOk="0" h="2009" w="3086">
                  <a:moveTo>
                    <a:pt x="0" y="0"/>
                  </a:moveTo>
                  <a:lnTo>
                    <a:pt x="0" y="221"/>
                  </a:lnTo>
                  <a:lnTo>
                    <a:pt x="3086" y="2008"/>
                  </a:lnTo>
                  <a:lnTo>
                    <a:pt x="3086" y="1788"/>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8" name="Google Shape;1538;g14205b110d2_0_5994"/>
            <p:cNvSpPr/>
            <p:nvPr/>
          </p:nvSpPr>
          <p:spPr>
            <a:xfrm>
              <a:off x="5130200" y="2551675"/>
              <a:ext cx="111450" cy="64325"/>
            </a:xfrm>
            <a:custGeom>
              <a:rect b="b" l="l" r="r" t="t"/>
              <a:pathLst>
                <a:path extrusionOk="0" h="2573" w="4458">
                  <a:moveTo>
                    <a:pt x="1372" y="1"/>
                  </a:moveTo>
                  <a:lnTo>
                    <a:pt x="0" y="784"/>
                  </a:lnTo>
                  <a:lnTo>
                    <a:pt x="3086" y="2572"/>
                  </a:lnTo>
                  <a:lnTo>
                    <a:pt x="4457" y="1788"/>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9" name="Google Shape;1539;g14205b110d2_0_5994"/>
            <p:cNvSpPr/>
            <p:nvPr/>
          </p:nvSpPr>
          <p:spPr>
            <a:xfrm>
              <a:off x="4731050" y="2371700"/>
              <a:ext cx="34300" cy="25125"/>
            </a:xfrm>
            <a:custGeom>
              <a:rect b="b" l="l" r="r" t="t"/>
              <a:pathLst>
                <a:path extrusionOk="0" h="1005" w="1372">
                  <a:moveTo>
                    <a:pt x="1371" y="0"/>
                  </a:moveTo>
                  <a:lnTo>
                    <a:pt x="0" y="808"/>
                  </a:lnTo>
                  <a:lnTo>
                    <a:pt x="0" y="1004"/>
                  </a:lnTo>
                  <a:lnTo>
                    <a:pt x="1371" y="221"/>
                  </a:lnTo>
                  <a:lnTo>
                    <a:pt x="137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0" name="Google Shape;1540;g14205b110d2_0_5994"/>
            <p:cNvSpPr/>
            <p:nvPr/>
          </p:nvSpPr>
          <p:spPr>
            <a:xfrm>
              <a:off x="4653900" y="2347200"/>
              <a:ext cx="77175" cy="49625"/>
            </a:xfrm>
            <a:custGeom>
              <a:rect b="b" l="l" r="r" t="t"/>
              <a:pathLst>
                <a:path extrusionOk="0" h="1985" w="3087">
                  <a:moveTo>
                    <a:pt x="1" y="1"/>
                  </a:moveTo>
                  <a:lnTo>
                    <a:pt x="1" y="221"/>
                  </a:lnTo>
                  <a:lnTo>
                    <a:pt x="3086" y="1984"/>
                  </a:lnTo>
                  <a:lnTo>
                    <a:pt x="3086" y="1788"/>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1" name="Google Shape;1541;g14205b110d2_0_5994"/>
            <p:cNvSpPr/>
            <p:nvPr/>
          </p:nvSpPr>
          <p:spPr>
            <a:xfrm>
              <a:off x="4653900" y="2327000"/>
              <a:ext cx="111450" cy="64925"/>
            </a:xfrm>
            <a:custGeom>
              <a:rect b="b" l="l" r="r" t="t"/>
              <a:pathLst>
                <a:path extrusionOk="0" h="2597" w="4458">
                  <a:moveTo>
                    <a:pt x="1372" y="1"/>
                  </a:moveTo>
                  <a:lnTo>
                    <a:pt x="1" y="809"/>
                  </a:lnTo>
                  <a:lnTo>
                    <a:pt x="3086" y="2596"/>
                  </a:lnTo>
                  <a:lnTo>
                    <a:pt x="4457" y="1788"/>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2" name="Google Shape;1542;g14205b110d2_0_5994"/>
            <p:cNvSpPr/>
            <p:nvPr/>
          </p:nvSpPr>
          <p:spPr>
            <a:xfrm>
              <a:off x="4773900" y="2396800"/>
              <a:ext cx="34300" cy="25125"/>
            </a:xfrm>
            <a:custGeom>
              <a:rect b="b" l="l" r="r" t="t"/>
              <a:pathLst>
                <a:path extrusionOk="0" h="1005" w="1372">
                  <a:moveTo>
                    <a:pt x="1372" y="0"/>
                  </a:moveTo>
                  <a:lnTo>
                    <a:pt x="0" y="784"/>
                  </a:lnTo>
                  <a:lnTo>
                    <a:pt x="0"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3" name="Google Shape;1543;g14205b110d2_0_5994"/>
            <p:cNvSpPr/>
            <p:nvPr/>
          </p:nvSpPr>
          <p:spPr>
            <a:xfrm>
              <a:off x="4740225" y="2397400"/>
              <a:ext cx="33700" cy="24525"/>
            </a:xfrm>
            <a:custGeom>
              <a:rect b="b" l="l" r="r" t="t"/>
              <a:pathLst>
                <a:path extrusionOk="0" h="981" w="1348">
                  <a:moveTo>
                    <a:pt x="0" y="1"/>
                  </a:moveTo>
                  <a:lnTo>
                    <a:pt x="0" y="197"/>
                  </a:lnTo>
                  <a:lnTo>
                    <a:pt x="1347" y="980"/>
                  </a:lnTo>
                  <a:lnTo>
                    <a:pt x="1347" y="760"/>
                  </a:lnTo>
                  <a:lnTo>
                    <a:pt x="0"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4" name="Google Shape;1544;g14205b110d2_0_5994"/>
            <p:cNvSpPr/>
            <p:nvPr/>
          </p:nvSpPr>
          <p:spPr>
            <a:xfrm>
              <a:off x="4740225" y="2377200"/>
              <a:ext cx="67975" cy="39200"/>
            </a:xfrm>
            <a:custGeom>
              <a:rect b="b" l="l" r="r" t="t"/>
              <a:pathLst>
                <a:path extrusionOk="0" h="1568" w="2719">
                  <a:moveTo>
                    <a:pt x="1372" y="1"/>
                  </a:moveTo>
                  <a:lnTo>
                    <a:pt x="0" y="809"/>
                  </a:lnTo>
                  <a:lnTo>
                    <a:pt x="1347" y="1568"/>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5" name="Google Shape;1545;g14205b110d2_0_5994"/>
            <p:cNvSpPr/>
            <p:nvPr/>
          </p:nvSpPr>
          <p:spPr>
            <a:xfrm>
              <a:off x="4817350" y="2421900"/>
              <a:ext cx="34325" cy="25125"/>
            </a:xfrm>
            <a:custGeom>
              <a:rect b="b" l="l" r="r" t="t"/>
              <a:pathLst>
                <a:path extrusionOk="0" h="1005" w="1373">
                  <a:moveTo>
                    <a:pt x="1372" y="0"/>
                  </a:moveTo>
                  <a:lnTo>
                    <a:pt x="1" y="784"/>
                  </a:lnTo>
                  <a:lnTo>
                    <a:pt x="1"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6" name="Google Shape;1546;g14205b110d2_0_5994"/>
            <p:cNvSpPr/>
            <p:nvPr/>
          </p:nvSpPr>
          <p:spPr>
            <a:xfrm>
              <a:off x="4783700" y="2421900"/>
              <a:ext cx="33675" cy="25125"/>
            </a:xfrm>
            <a:custGeom>
              <a:rect b="b" l="l" r="r" t="t"/>
              <a:pathLst>
                <a:path extrusionOk="0" h="1005" w="1347">
                  <a:moveTo>
                    <a:pt x="0" y="0"/>
                  </a:moveTo>
                  <a:lnTo>
                    <a:pt x="0" y="221"/>
                  </a:lnTo>
                  <a:lnTo>
                    <a:pt x="1347" y="1004"/>
                  </a:lnTo>
                  <a:lnTo>
                    <a:pt x="1347"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7" name="Google Shape;1547;g14205b110d2_0_5994"/>
            <p:cNvSpPr/>
            <p:nvPr/>
          </p:nvSpPr>
          <p:spPr>
            <a:xfrm>
              <a:off x="4783700" y="2402300"/>
              <a:ext cx="67975" cy="39200"/>
            </a:xfrm>
            <a:custGeom>
              <a:rect b="b" l="l" r="r" t="t"/>
              <a:pathLst>
                <a:path extrusionOk="0" h="1568" w="2719">
                  <a:moveTo>
                    <a:pt x="1371" y="1"/>
                  </a:moveTo>
                  <a:lnTo>
                    <a:pt x="0" y="784"/>
                  </a:lnTo>
                  <a:lnTo>
                    <a:pt x="1347" y="1568"/>
                  </a:lnTo>
                  <a:lnTo>
                    <a:pt x="2718" y="784"/>
                  </a:lnTo>
                  <a:lnTo>
                    <a:pt x="137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8" name="Google Shape;1548;g14205b110d2_0_5994"/>
            <p:cNvSpPr/>
            <p:nvPr/>
          </p:nvSpPr>
          <p:spPr>
            <a:xfrm>
              <a:off x="4860825" y="2446375"/>
              <a:ext cx="34300" cy="25750"/>
            </a:xfrm>
            <a:custGeom>
              <a:rect b="b" l="l" r="r" t="t"/>
              <a:pathLst>
                <a:path extrusionOk="0" h="1030" w="1372">
                  <a:moveTo>
                    <a:pt x="1372" y="1"/>
                  </a:moveTo>
                  <a:lnTo>
                    <a:pt x="1" y="809"/>
                  </a:lnTo>
                  <a:lnTo>
                    <a:pt x="1" y="1029"/>
                  </a:lnTo>
                  <a:lnTo>
                    <a:pt x="1347"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9" name="Google Shape;1549;g14205b110d2_0_5994"/>
            <p:cNvSpPr/>
            <p:nvPr/>
          </p:nvSpPr>
          <p:spPr>
            <a:xfrm>
              <a:off x="4826550" y="2447000"/>
              <a:ext cx="34300" cy="25125"/>
            </a:xfrm>
            <a:custGeom>
              <a:rect b="b" l="l" r="r" t="t"/>
              <a:pathLst>
                <a:path extrusionOk="0" h="1005" w="1372">
                  <a:moveTo>
                    <a:pt x="0" y="0"/>
                  </a:moveTo>
                  <a:lnTo>
                    <a:pt x="0" y="221"/>
                  </a:lnTo>
                  <a:lnTo>
                    <a:pt x="1372" y="1004"/>
                  </a:lnTo>
                  <a:lnTo>
                    <a:pt x="1372"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0" name="Google Shape;1550;g14205b110d2_0_5994"/>
            <p:cNvSpPr/>
            <p:nvPr/>
          </p:nvSpPr>
          <p:spPr>
            <a:xfrm>
              <a:off x="4826550" y="2427400"/>
              <a:ext cx="68575" cy="39200"/>
            </a:xfrm>
            <a:custGeom>
              <a:rect b="b" l="l" r="r" t="t"/>
              <a:pathLst>
                <a:path extrusionOk="0" h="1568" w="2743">
                  <a:moveTo>
                    <a:pt x="1372" y="1"/>
                  </a:moveTo>
                  <a:lnTo>
                    <a:pt x="0" y="784"/>
                  </a:lnTo>
                  <a:lnTo>
                    <a:pt x="1372" y="1568"/>
                  </a:lnTo>
                  <a:lnTo>
                    <a:pt x="2743" y="760"/>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1" name="Google Shape;1551;g14205b110d2_0_5994"/>
            <p:cNvSpPr/>
            <p:nvPr/>
          </p:nvSpPr>
          <p:spPr>
            <a:xfrm>
              <a:off x="4903675" y="2471475"/>
              <a:ext cx="34325" cy="25750"/>
            </a:xfrm>
            <a:custGeom>
              <a:rect b="b" l="l" r="r" t="t"/>
              <a:pathLst>
                <a:path extrusionOk="0" h="1030" w="1373">
                  <a:moveTo>
                    <a:pt x="1372" y="1"/>
                  </a:moveTo>
                  <a:lnTo>
                    <a:pt x="1" y="809"/>
                  </a:lnTo>
                  <a:lnTo>
                    <a:pt x="1" y="1029"/>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2" name="Google Shape;1552;g14205b110d2_0_5994"/>
            <p:cNvSpPr/>
            <p:nvPr/>
          </p:nvSpPr>
          <p:spPr>
            <a:xfrm>
              <a:off x="4870000" y="2472100"/>
              <a:ext cx="33700" cy="25125"/>
            </a:xfrm>
            <a:custGeom>
              <a:rect b="b" l="l" r="r" t="t"/>
              <a:pathLst>
                <a:path extrusionOk="0" h="1005" w="1348">
                  <a:moveTo>
                    <a:pt x="1" y="0"/>
                  </a:moveTo>
                  <a:lnTo>
                    <a:pt x="1" y="221"/>
                  </a:lnTo>
                  <a:lnTo>
                    <a:pt x="1348" y="1004"/>
                  </a:lnTo>
                  <a:lnTo>
                    <a:pt x="1348"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3" name="Google Shape;1553;g14205b110d2_0_5994"/>
            <p:cNvSpPr/>
            <p:nvPr/>
          </p:nvSpPr>
          <p:spPr>
            <a:xfrm>
              <a:off x="4870000" y="2451900"/>
              <a:ext cx="68000" cy="39800"/>
            </a:xfrm>
            <a:custGeom>
              <a:rect b="b" l="l" r="r" t="t"/>
              <a:pathLst>
                <a:path extrusionOk="0" h="1592" w="2720">
                  <a:moveTo>
                    <a:pt x="1372" y="0"/>
                  </a:moveTo>
                  <a:lnTo>
                    <a:pt x="1" y="808"/>
                  </a:lnTo>
                  <a:lnTo>
                    <a:pt x="1348" y="1592"/>
                  </a:lnTo>
                  <a:lnTo>
                    <a:pt x="2719"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4" name="Google Shape;1554;g14205b110d2_0_5994"/>
            <p:cNvSpPr/>
            <p:nvPr/>
          </p:nvSpPr>
          <p:spPr>
            <a:xfrm>
              <a:off x="4947150" y="2496575"/>
              <a:ext cx="34300" cy="25125"/>
            </a:xfrm>
            <a:custGeom>
              <a:rect b="b" l="l" r="r" t="t"/>
              <a:pathLst>
                <a:path extrusionOk="0" h="1005" w="1372">
                  <a:moveTo>
                    <a:pt x="1372" y="1"/>
                  </a:moveTo>
                  <a:lnTo>
                    <a:pt x="0" y="785"/>
                  </a:lnTo>
                  <a:lnTo>
                    <a:pt x="0" y="1005"/>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5" name="Google Shape;1555;g14205b110d2_0_5994"/>
            <p:cNvSpPr/>
            <p:nvPr/>
          </p:nvSpPr>
          <p:spPr>
            <a:xfrm>
              <a:off x="4913475" y="2497200"/>
              <a:ext cx="33700" cy="24500"/>
            </a:xfrm>
            <a:custGeom>
              <a:rect b="b" l="l" r="r" t="t"/>
              <a:pathLst>
                <a:path extrusionOk="0" h="980" w="1348">
                  <a:moveTo>
                    <a:pt x="1" y="0"/>
                  </a:moveTo>
                  <a:lnTo>
                    <a:pt x="1" y="221"/>
                  </a:lnTo>
                  <a:lnTo>
                    <a:pt x="1347" y="980"/>
                  </a:lnTo>
                  <a:lnTo>
                    <a:pt x="1347" y="760"/>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6" name="Google Shape;1556;g14205b110d2_0_5994"/>
            <p:cNvSpPr/>
            <p:nvPr/>
          </p:nvSpPr>
          <p:spPr>
            <a:xfrm>
              <a:off x="4913475" y="2477000"/>
              <a:ext cx="67975" cy="39200"/>
            </a:xfrm>
            <a:custGeom>
              <a:rect b="b" l="l" r="r" t="t"/>
              <a:pathLst>
                <a:path extrusionOk="0" h="1568" w="2719">
                  <a:moveTo>
                    <a:pt x="1372" y="0"/>
                  </a:moveTo>
                  <a:lnTo>
                    <a:pt x="1" y="808"/>
                  </a:lnTo>
                  <a:lnTo>
                    <a:pt x="1347" y="1568"/>
                  </a:lnTo>
                  <a:lnTo>
                    <a:pt x="2719"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7" name="Google Shape;1557;g14205b110d2_0_5994"/>
            <p:cNvSpPr/>
            <p:nvPr/>
          </p:nvSpPr>
          <p:spPr>
            <a:xfrm>
              <a:off x="4990625" y="2521675"/>
              <a:ext cx="33675" cy="25125"/>
            </a:xfrm>
            <a:custGeom>
              <a:rect b="b" l="l" r="r" t="t"/>
              <a:pathLst>
                <a:path extrusionOk="0" h="1005" w="1347">
                  <a:moveTo>
                    <a:pt x="1347" y="1"/>
                  </a:moveTo>
                  <a:lnTo>
                    <a:pt x="0" y="785"/>
                  </a:lnTo>
                  <a:lnTo>
                    <a:pt x="0" y="1005"/>
                  </a:lnTo>
                  <a:lnTo>
                    <a:pt x="1347" y="221"/>
                  </a:lnTo>
                  <a:lnTo>
                    <a:pt x="1347"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8" name="Google Shape;1558;g14205b110d2_0_5994"/>
            <p:cNvSpPr/>
            <p:nvPr/>
          </p:nvSpPr>
          <p:spPr>
            <a:xfrm>
              <a:off x="4956325" y="2521675"/>
              <a:ext cx="34325" cy="25125"/>
            </a:xfrm>
            <a:custGeom>
              <a:rect b="b" l="l" r="r" t="t"/>
              <a:pathLst>
                <a:path extrusionOk="0" h="1005" w="1373">
                  <a:moveTo>
                    <a:pt x="1" y="1"/>
                  </a:moveTo>
                  <a:lnTo>
                    <a:pt x="1" y="221"/>
                  </a:lnTo>
                  <a:lnTo>
                    <a:pt x="1372" y="1005"/>
                  </a:lnTo>
                  <a:lnTo>
                    <a:pt x="1372" y="785"/>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9" name="Google Shape;1559;g14205b110d2_0_5994"/>
            <p:cNvSpPr/>
            <p:nvPr/>
          </p:nvSpPr>
          <p:spPr>
            <a:xfrm>
              <a:off x="4956325" y="2502100"/>
              <a:ext cx="67975" cy="39200"/>
            </a:xfrm>
            <a:custGeom>
              <a:rect b="b" l="l" r="r" t="t"/>
              <a:pathLst>
                <a:path extrusionOk="0" h="1568" w="2719">
                  <a:moveTo>
                    <a:pt x="1372" y="0"/>
                  </a:moveTo>
                  <a:lnTo>
                    <a:pt x="1" y="784"/>
                  </a:lnTo>
                  <a:lnTo>
                    <a:pt x="1372" y="1568"/>
                  </a:lnTo>
                  <a:lnTo>
                    <a:pt x="2719"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0" name="Google Shape;1560;g14205b110d2_0_5994"/>
            <p:cNvSpPr/>
            <p:nvPr/>
          </p:nvSpPr>
          <p:spPr>
            <a:xfrm>
              <a:off x="5033475" y="2546775"/>
              <a:ext cx="34300" cy="25125"/>
            </a:xfrm>
            <a:custGeom>
              <a:rect b="b" l="l" r="r" t="t"/>
              <a:pathLst>
                <a:path extrusionOk="0" h="1005" w="1372">
                  <a:moveTo>
                    <a:pt x="1372" y="1"/>
                  </a:moveTo>
                  <a:lnTo>
                    <a:pt x="0" y="785"/>
                  </a:lnTo>
                  <a:lnTo>
                    <a:pt x="0" y="1005"/>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1" name="Google Shape;1561;g14205b110d2_0_5994"/>
            <p:cNvSpPr/>
            <p:nvPr/>
          </p:nvSpPr>
          <p:spPr>
            <a:xfrm>
              <a:off x="4999800" y="2546775"/>
              <a:ext cx="33700" cy="25125"/>
            </a:xfrm>
            <a:custGeom>
              <a:rect b="b" l="l" r="r" t="t"/>
              <a:pathLst>
                <a:path extrusionOk="0" h="1005" w="1348">
                  <a:moveTo>
                    <a:pt x="0" y="1"/>
                  </a:moveTo>
                  <a:lnTo>
                    <a:pt x="0" y="221"/>
                  </a:lnTo>
                  <a:lnTo>
                    <a:pt x="1347" y="1005"/>
                  </a:lnTo>
                  <a:lnTo>
                    <a:pt x="1347" y="785"/>
                  </a:lnTo>
                  <a:lnTo>
                    <a:pt x="0"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2" name="Google Shape;1562;g14205b110d2_0_5994"/>
            <p:cNvSpPr/>
            <p:nvPr/>
          </p:nvSpPr>
          <p:spPr>
            <a:xfrm>
              <a:off x="4999800" y="2527200"/>
              <a:ext cx="67975" cy="39200"/>
            </a:xfrm>
            <a:custGeom>
              <a:rect b="b" l="l" r="r" t="t"/>
              <a:pathLst>
                <a:path extrusionOk="0" h="1568" w="2719">
                  <a:moveTo>
                    <a:pt x="1372" y="0"/>
                  </a:moveTo>
                  <a:lnTo>
                    <a:pt x="0" y="784"/>
                  </a:lnTo>
                  <a:lnTo>
                    <a:pt x="1347" y="1568"/>
                  </a:lnTo>
                  <a:lnTo>
                    <a:pt x="2719"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3" name="Google Shape;1563;g14205b110d2_0_5994"/>
            <p:cNvSpPr/>
            <p:nvPr/>
          </p:nvSpPr>
          <p:spPr>
            <a:xfrm>
              <a:off x="5076925" y="2571275"/>
              <a:ext cx="34325" cy="25725"/>
            </a:xfrm>
            <a:custGeom>
              <a:rect b="b" l="l" r="r" t="t"/>
              <a:pathLst>
                <a:path extrusionOk="0" h="1029" w="1373">
                  <a:moveTo>
                    <a:pt x="1372" y="0"/>
                  </a:moveTo>
                  <a:lnTo>
                    <a:pt x="1" y="809"/>
                  </a:lnTo>
                  <a:lnTo>
                    <a:pt x="1" y="1029"/>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4" name="Google Shape;1564;g14205b110d2_0_5994"/>
            <p:cNvSpPr/>
            <p:nvPr/>
          </p:nvSpPr>
          <p:spPr>
            <a:xfrm>
              <a:off x="5043275" y="2571875"/>
              <a:ext cx="33675" cy="25125"/>
            </a:xfrm>
            <a:custGeom>
              <a:rect b="b" l="l" r="r" t="t"/>
              <a:pathLst>
                <a:path extrusionOk="0" h="1005" w="1347">
                  <a:moveTo>
                    <a:pt x="0" y="1"/>
                  </a:moveTo>
                  <a:lnTo>
                    <a:pt x="0" y="221"/>
                  </a:lnTo>
                  <a:lnTo>
                    <a:pt x="1347" y="1005"/>
                  </a:lnTo>
                  <a:lnTo>
                    <a:pt x="1347" y="785"/>
                  </a:lnTo>
                  <a:lnTo>
                    <a:pt x="0"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5" name="Google Shape;1565;g14205b110d2_0_5994"/>
            <p:cNvSpPr/>
            <p:nvPr/>
          </p:nvSpPr>
          <p:spPr>
            <a:xfrm>
              <a:off x="5043275" y="2552300"/>
              <a:ext cx="67975" cy="39200"/>
            </a:xfrm>
            <a:custGeom>
              <a:rect b="b" l="l" r="r" t="t"/>
              <a:pathLst>
                <a:path extrusionOk="0" h="1568" w="2719">
                  <a:moveTo>
                    <a:pt x="1371" y="0"/>
                  </a:moveTo>
                  <a:lnTo>
                    <a:pt x="0" y="784"/>
                  </a:lnTo>
                  <a:lnTo>
                    <a:pt x="1347" y="1568"/>
                  </a:lnTo>
                  <a:lnTo>
                    <a:pt x="2718" y="759"/>
                  </a:lnTo>
                  <a:lnTo>
                    <a:pt x="137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6" name="Google Shape;1566;g14205b110d2_0_5994"/>
            <p:cNvSpPr/>
            <p:nvPr/>
          </p:nvSpPr>
          <p:spPr>
            <a:xfrm>
              <a:off x="5120400" y="2596375"/>
              <a:ext cx="33700" cy="25725"/>
            </a:xfrm>
            <a:custGeom>
              <a:rect b="b" l="l" r="r" t="t"/>
              <a:pathLst>
                <a:path extrusionOk="0" h="1029" w="1348">
                  <a:moveTo>
                    <a:pt x="1347" y="0"/>
                  </a:moveTo>
                  <a:lnTo>
                    <a:pt x="0" y="809"/>
                  </a:lnTo>
                  <a:lnTo>
                    <a:pt x="0" y="1029"/>
                  </a:lnTo>
                  <a:lnTo>
                    <a:pt x="1347" y="221"/>
                  </a:lnTo>
                  <a:lnTo>
                    <a:pt x="1347"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7" name="Google Shape;1567;g14205b110d2_0_5994"/>
            <p:cNvSpPr/>
            <p:nvPr/>
          </p:nvSpPr>
          <p:spPr>
            <a:xfrm>
              <a:off x="5086125" y="2596975"/>
              <a:ext cx="34300" cy="25125"/>
            </a:xfrm>
            <a:custGeom>
              <a:rect b="b" l="l" r="r" t="t"/>
              <a:pathLst>
                <a:path extrusionOk="0" h="1005" w="1372">
                  <a:moveTo>
                    <a:pt x="0" y="1"/>
                  </a:moveTo>
                  <a:lnTo>
                    <a:pt x="0" y="221"/>
                  </a:lnTo>
                  <a:lnTo>
                    <a:pt x="1371" y="1005"/>
                  </a:lnTo>
                  <a:lnTo>
                    <a:pt x="1371" y="785"/>
                  </a:lnTo>
                  <a:lnTo>
                    <a:pt x="0"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8" name="Google Shape;1568;g14205b110d2_0_5994"/>
            <p:cNvSpPr/>
            <p:nvPr/>
          </p:nvSpPr>
          <p:spPr>
            <a:xfrm>
              <a:off x="5086125" y="2576775"/>
              <a:ext cx="67975" cy="39825"/>
            </a:xfrm>
            <a:custGeom>
              <a:rect b="b" l="l" r="r" t="t"/>
              <a:pathLst>
                <a:path extrusionOk="0" h="1593" w="2719">
                  <a:moveTo>
                    <a:pt x="1371" y="1"/>
                  </a:moveTo>
                  <a:lnTo>
                    <a:pt x="0" y="809"/>
                  </a:lnTo>
                  <a:lnTo>
                    <a:pt x="1371" y="1593"/>
                  </a:lnTo>
                  <a:lnTo>
                    <a:pt x="2718" y="784"/>
                  </a:lnTo>
                  <a:lnTo>
                    <a:pt x="137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9" name="Google Shape;1569;g14205b110d2_0_5994"/>
            <p:cNvSpPr/>
            <p:nvPr/>
          </p:nvSpPr>
          <p:spPr>
            <a:xfrm>
              <a:off x="5163250" y="2621475"/>
              <a:ext cx="34300" cy="25125"/>
            </a:xfrm>
            <a:custGeom>
              <a:rect b="b" l="l" r="r" t="t"/>
              <a:pathLst>
                <a:path extrusionOk="0" h="1005" w="1372">
                  <a:moveTo>
                    <a:pt x="1372" y="0"/>
                  </a:moveTo>
                  <a:lnTo>
                    <a:pt x="1" y="784"/>
                  </a:lnTo>
                  <a:lnTo>
                    <a:pt x="1"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0" name="Google Shape;1570;g14205b110d2_0_5994"/>
            <p:cNvSpPr/>
            <p:nvPr/>
          </p:nvSpPr>
          <p:spPr>
            <a:xfrm>
              <a:off x="5129575" y="2622075"/>
              <a:ext cx="33700" cy="24525"/>
            </a:xfrm>
            <a:custGeom>
              <a:rect b="b" l="l" r="r" t="t"/>
              <a:pathLst>
                <a:path extrusionOk="0" h="981" w="1348">
                  <a:moveTo>
                    <a:pt x="1" y="1"/>
                  </a:moveTo>
                  <a:lnTo>
                    <a:pt x="1" y="197"/>
                  </a:lnTo>
                  <a:lnTo>
                    <a:pt x="1348" y="980"/>
                  </a:lnTo>
                  <a:lnTo>
                    <a:pt x="1348" y="760"/>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1" name="Google Shape;1571;g14205b110d2_0_5994"/>
            <p:cNvSpPr/>
            <p:nvPr/>
          </p:nvSpPr>
          <p:spPr>
            <a:xfrm>
              <a:off x="5129575" y="2601875"/>
              <a:ext cx="67975" cy="39225"/>
            </a:xfrm>
            <a:custGeom>
              <a:rect b="b" l="l" r="r" t="t"/>
              <a:pathLst>
                <a:path extrusionOk="0" h="1569" w="2719">
                  <a:moveTo>
                    <a:pt x="1372" y="1"/>
                  </a:moveTo>
                  <a:lnTo>
                    <a:pt x="1" y="809"/>
                  </a:lnTo>
                  <a:lnTo>
                    <a:pt x="1348" y="1568"/>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2" name="Google Shape;1572;g14205b110d2_0_5994"/>
            <p:cNvSpPr/>
            <p:nvPr/>
          </p:nvSpPr>
          <p:spPr>
            <a:xfrm>
              <a:off x="4687575" y="2397400"/>
              <a:ext cx="33700" cy="25125"/>
            </a:xfrm>
            <a:custGeom>
              <a:rect b="b" l="l" r="r" t="t"/>
              <a:pathLst>
                <a:path extrusionOk="0" h="1005" w="1348">
                  <a:moveTo>
                    <a:pt x="1347" y="1"/>
                  </a:moveTo>
                  <a:lnTo>
                    <a:pt x="0" y="784"/>
                  </a:lnTo>
                  <a:lnTo>
                    <a:pt x="0" y="1005"/>
                  </a:lnTo>
                  <a:lnTo>
                    <a:pt x="1347" y="197"/>
                  </a:lnTo>
                  <a:lnTo>
                    <a:pt x="1347"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3" name="Google Shape;1573;g14205b110d2_0_5994"/>
            <p:cNvSpPr/>
            <p:nvPr/>
          </p:nvSpPr>
          <p:spPr>
            <a:xfrm>
              <a:off x="4610450" y="2372300"/>
              <a:ext cx="77150" cy="50225"/>
            </a:xfrm>
            <a:custGeom>
              <a:rect b="b" l="l" r="r" t="t"/>
              <a:pathLst>
                <a:path extrusionOk="0" h="2009" w="3086">
                  <a:moveTo>
                    <a:pt x="0" y="1"/>
                  </a:moveTo>
                  <a:lnTo>
                    <a:pt x="0" y="221"/>
                  </a:lnTo>
                  <a:lnTo>
                    <a:pt x="3085" y="2009"/>
                  </a:lnTo>
                  <a:lnTo>
                    <a:pt x="3085" y="1788"/>
                  </a:lnTo>
                  <a:lnTo>
                    <a:pt x="0"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4" name="Google Shape;1574;g14205b110d2_0_5994"/>
            <p:cNvSpPr/>
            <p:nvPr/>
          </p:nvSpPr>
          <p:spPr>
            <a:xfrm>
              <a:off x="4610450" y="2352725"/>
              <a:ext cx="110825" cy="64300"/>
            </a:xfrm>
            <a:custGeom>
              <a:rect b="b" l="l" r="r" t="t"/>
              <a:pathLst>
                <a:path extrusionOk="0" h="2572" w="4433">
                  <a:moveTo>
                    <a:pt x="1371" y="0"/>
                  </a:moveTo>
                  <a:lnTo>
                    <a:pt x="0" y="784"/>
                  </a:lnTo>
                  <a:lnTo>
                    <a:pt x="3085" y="2571"/>
                  </a:lnTo>
                  <a:lnTo>
                    <a:pt x="4432" y="1788"/>
                  </a:lnTo>
                  <a:lnTo>
                    <a:pt x="137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5" name="Google Shape;1575;g14205b110d2_0_5994"/>
            <p:cNvSpPr/>
            <p:nvPr/>
          </p:nvSpPr>
          <p:spPr>
            <a:xfrm>
              <a:off x="4730425" y="2421900"/>
              <a:ext cx="34300" cy="25725"/>
            </a:xfrm>
            <a:custGeom>
              <a:rect b="b" l="l" r="r" t="t"/>
              <a:pathLst>
                <a:path extrusionOk="0" h="1029" w="1372">
                  <a:moveTo>
                    <a:pt x="1372" y="0"/>
                  </a:moveTo>
                  <a:lnTo>
                    <a:pt x="1" y="808"/>
                  </a:lnTo>
                  <a:lnTo>
                    <a:pt x="1" y="1029"/>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6" name="Google Shape;1576;g14205b110d2_0_5994"/>
            <p:cNvSpPr/>
            <p:nvPr/>
          </p:nvSpPr>
          <p:spPr>
            <a:xfrm>
              <a:off x="4696750" y="2422500"/>
              <a:ext cx="33700" cy="25125"/>
            </a:xfrm>
            <a:custGeom>
              <a:rect b="b" l="l" r="r" t="t"/>
              <a:pathLst>
                <a:path extrusionOk="0" h="1005" w="1348">
                  <a:moveTo>
                    <a:pt x="1" y="1"/>
                  </a:moveTo>
                  <a:lnTo>
                    <a:pt x="1" y="221"/>
                  </a:lnTo>
                  <a:lnTo>
                    <a:pt x="1348" y="1005"/>
                  </a:lnTo>
                  <a:lnTo>
                    <a:pt x="1348" y="784"/>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7" name="Google Shape;1577;g14205b110d2_0_5994"/>
            <p:cNvSpPr/>
            <p:nvPr/>
          </p:nvSpPr>
          <p:spPr>
            <a:xfrm>
              <a:off x="4696750" y="2402300"/>
              <a:ext cx="67975" cy="39825"/>
            </a:xfrm>
            <a:custGeom>
              <a:rect b="b" l="l" r="r" t="t"/>
              <a:pathLst>
                <a:path extrusionOk="0" h="1593" w="2719">
                  <a:moveTo>
                    <a:pt x="1372" y="1"/>
                  </a:moveTo>
                  <a:lnTo>
                    <a:pt x="1" y="809"/>
                  </a:lnTo>
                  <a:lnTo>
                    <a:pt x="1348" y="1592"/>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8" name="Google Shape;1578;g14205b110d2_0_5994"/>
            <p:cNvSpPr/>
            <p:nvPr/>
          </p:nvSpPr>
          <p:spPr>
            <a:xfrm>
              <a:off x="4773900" y="2447000"/>
              <a:ext cx="34300" cy="25125"/>
            </a:xfrm>
            <a:custGeom>
              <a:rect b="b" l="l" r="r" t="t"/>
              <a:pathLst>
                <a:path extrusionOk="0" h="1005" w="1372">
                  <a:moveTo>
                    <a:pt x="1372" y="0"/>
                  </a:moveTo>
                  <a:lnTo>
                    <a:pt x="0" y="808"/>
                  </a:lnTo>
                  <a:lnTo>
                    <a:pt x="0"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9" name="Google Shape;1579;g14205b110d2_0_5994"/>
            <p:cNvSpPr/>
            <p:nvPr/>
          </p:nvSpPr>
          <p:spPr>
            <a:xfrm>
              <a:off x="4740225" y="2447600"/>
              <a:ext cx="33700" cy="24525"/>
            </a:xfrm>
            <a:custGeom>
              <a:rect b="b" l="l" r="r" t="t"/>
              <a:pathLst>
                <a:path extrusionOk="0" h="981" w="1348">
                  <a:moveTo>
                    <a:pt x="0" y="1"/>
                  </a:moveTo>
                  <a:lnTo>
                    <a:pt x="0" y="221"/>
                  </a:lnTo>
                  <a:lnTo>
                    <a:pt x="1347" y="980"/>
                  </a:lnTo>
                  <a:lnTo>
                    <a:pt x="1347" y="784"/>
                  </a:lnTo>
                  <a:lnTo>
                    <a:pt x="0"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0" name="Google Shape;1580;g14205b110d2_0_5994"/>
            <p:cNvSpPr/>
            <p:nvPr/>
          </p:nvSpPr>
          <p:spPr>
            <a:xfrm>
              <a:off x="4740225" y="2427400"/>
              <a:ext cx="67975" cy="39825"/>
            </a:xfrm>
            <a:custGeom>
              <a:rect b="b" l="l" r="r" t="t"/>
              <a:pathLst>
                <a:path extrusionOk="0" h="1593" w="2719">
                  <a:moveTo>
                    <a:pt x="1347" y="1"/>
                  </a:moveTo>
                  <a:lnTo>
                    <a:pt x="0" y="809"/>
                  </a:lnTo>
                  <a:lnTo>
                    <a:pt x="1347" y="1592"/>
                  </a:lnTo>
                  <a:lnTo>
                    <a:pt x="2719" y="784"/>
                  </a:lnTo>
                  <a:lnTo>
                    <a:pt x="1347"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1" name="Google Shape;1581;g14205b110d2_0_5994"/>
            <p:cNvSpPr/>
            <p:nvPr/>
          </p:nvSpPr>
          <p:spPr>
            <a:xfrm>
              <a:off x="4816750" y="2472100"/>
              <a:ext cx="34300" cy="25125"/>
            </a:xfrm>
            <a:custGeom>
              <a:rect b="b" l="l" r="r" t="t"/>
              <a:pathLst>
                <a:path extrusionOk="0" h="1005" w="1372">
                  <a:moveTo>
                    <a:pt x="1372" y="0"/>
                  </a:moveTo>
                  <a:lnTo>
                    <a:pt x="0" y="784"/>
                  </a:lnTo>
                  <a:lnTo>
                    <a:pt x="0"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2" name="Google Shape;1582;g14205b110d2_0_5994"/>
            <p:cNvSpPr/>
            <p:nvPr/>
          </p:nvSpPr>
          <p:spPr>
            <a:xfrm>
              <a:off x="4783075" y="2472100"/>
              <a:ext cx="33700" cy="25125"/>
            </a:xfrm>
            <a:custGeom>
              <a:rect b="b" l="l" r="r" t="t"/>
              <a:pathLst>
                <a:path extrusionOk="0" h="1005" w="1348">
                  <a:moveTo>
                    <a:pt x="1" y="0"/>
                  </a:moveTo>
                  <a:lnTo>
                    <a:pt x="1" y="221"/>
                  </a:lnTo>
                  <a:lnTo>
                    <a:pt x="1347" y="1004"/>
                  </a:lnTo>
                  <a:lnTo>
                    <a:pt x="1347"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3" name="Google Shape;1583;g14205b110d2_0_5994"/>
            <p:cNvSpPr/>
            <p:nvPr/>
          </p:nvSpPr>
          <p:spPr>
            <a:xfrm>
              <a:off x="4783075" y="2452500"/>
              <a:ext cx="67975" cy="39200"/>
            </a:xfrm>
            <a:custGeom>
              <a:rect b="b" l="l" r="r" t="t"/>
              <a:pathLst>
                <a:path extrusionOk="0" h="1568" w="2719">
                  <a:moveTo>
                    <a:pt x="1372" y="1"/>
                  </a:moveTo>
                  <a:lnTo>
                    <a:pt x="1" y="784"/>
                  </a:lnTo>
                  <a:lnTo>
                    <a:pt x="1347" y="1568"/>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4" name="Google Shape;1584;g14205b110d2_0_5994"/>
            <p:cNvSpPr/>
            <p:nvPr/>
          </p:nvSpPr>
          <p:spPr>
            <a:xfrm>
              <a:off x="4860225" y="2497200"/>
              <a:ext cx="34300" cy="25125"/>
            </a:xfrm>
            <a:custGeom>
              <a:rect b="b" l="l" r="r" t="t"/>
              <a:pathLst>
                <a:path extrusionOk="0" h="1005" w="1372">
                  <a:moveTo>
                    <a:pt x="1371" y="0"/>
                  </a:moveTo>
                  <a:lnTo>
                    <a:pt x="0" y="784"/>
                  </a:lnTo>
                  <a:lnTo>
                    <a:pt x="0" y="1004"/>
                  </a:lnTo>
                  <a:lnTo>
                    <a:pt x="1371" y="221"/>
                  </a:lnTo>
                  <a:lnTo>
                    <a:pt x="137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5" name="Google Shape;1585;g14205b110d2_0_5994"/>
            <p:cNvSpPr/>
            <p:nvPr/>
          </p:nvSpPr>
          <p:spPr>
            <a:xfrm>
              <a:off x="4826550" y="2497200"/>
              <a:ext cx="33700" cy="25125"/>
            </a:xfrm>
            <a:custGeom>
              <a:rect b="b" l="l" r="r" t="t"/>
              <a:pathLst>
                <a:path extrusionOk="0" h="1005" w="1348">
                  <a:moveTo>
                    <a:pt x="0" y="0"/>
                  </a:moveTo>
                  <a:lnTo>
                    <a:pt x="0" y="221"/>
                  </a:lnTo>
                  <a:lnTo>
                    <a:pt x="1347" y="1004"/>
                  </a:lnTo>
                  <a:lnTo>
                    <a:pt x="1347"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6" name="Google Shape;1586;g14205b110d2_0_5994"/>
            <p:cNvSpPr/>
            <p:nvPr/>
          </p:nvSpPr>
          <p:spPr>
            <a:xfrm>
              <a:off x="4826550" y="2477600"/>
              <a:ext cx="67975" cy="39225"/>
            </a:xfrm>
            <a:custGeom>
              <a:rect b="b" l="l" r="r" t="t"/>
              <a:pathLst>
                <a:path extrusionOk="0" h="1569" w="2719">
                  <a:moveTo>
                    <a:pt x="1372" y="1"/>
                  </a:moveTo>
                  <a:lnTo>
                    <a:pt x="0" y="784"/>
                  </a:lnTo>
                  <a:lnTo>
                    <a:pt x="1347" y="1568"/>
                  </a:lnTo>
                  <a:lnTo>
                    <a:pt x="2718"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7" name="Google Shape;1587;g14205b110d2_0_5994"/>
            <p:cNvSpPr/>
            <p:nvPr/>
          </p:nvSpPr>
          <p:spPr>
            <a:xfrm>
              <a:off x="4903675" y="2521675"/>
              <a:ext cx="34325" cy="25750"/>
            </a:xfrm>
            <a:custGeom>
              <a:rect b="b" l="l" r="r" t="t"/>
              <a:pathLst>
                <a:path extrusionOk="0" h="1030" w="1373">
                  <a:moveTo>
                    <a:pt x="1372" y="1"/>
                  </a:moveTo>
                  <a:lnTo>
                    <a:pt x="1" y="809"/>
                  </a:lnTo>
                  <a:lnTo>
                    <a:pt x="1" y="1029"/>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8" name="Google Shape;1588;g14205b110d2_0_5994"/>
            <p:cNvSpPr/>
            <p:nvPr/>
          </p:nvSpPr>
          <p:spPr>
            <a:xfrm>
              <a:off x="4870000" y="2522300"/>
              <a:ext cx="33700" cy="25125"/>
            </a:xfrm>
            <a:custGeom>
              <a:rect b="b" l="l" r="r" t="t"/>
              <a:pathLst>
                <a:path extrusionOk="0" h="1005" w="1348">
                  <a:moveTo>
                    <a:pt x="1" y="0"/>
                  </a:moveTo>
                  <a:lnTo>
                    <a:pt x="1" y="221"/>
                  </a:lnTo>
                  <a:lnTo>
                    <a:pt x="1348" y="1004"/>
                  </a:lnTo>
                  <a:lnTo>
                    <a:pt x="1348"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9" name="Google Shape;1589;g14205b110d2_0_5994"/>
            <p:cNvSpPr/>
            <p:nvPr/>
          </p:nvSpPr>
          <p:spPr>
            <a:xfrm>
              <a:off x="4870000" y="2502700"/>
              <a:ext cx="68000" cy="39225"/>
            </a:xfrm>
            <a:custGeom>
              <a:rect b="b" l="l" r="r" t="t"/>
              <a:pathLst>
                <a:path extrusionOk="0" h="1569" w="2720">
                  <a:moveTo>
                    <a:pt x="1348" y="1"/>
                  </a:moveTo>
                  <a:lnTo>
                    <a:pt x="1" y="784"/>
                  </a:lnTo>
                  <a:lnTo>
                    <a:pt x="1348" y="1568"/>
                  </a:lnTo>
                  <a:lnTo>
                    <a:pt x="2719" y="760"/>
                  </a:lnTo>
                  <a:lnTo>
                    <a:pt x="1348"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0" name="Google Shape;1590;g14205b110d2_0_5994"/>
            <p:cNvSpPr/>
            <p:nvPr/>
          </p:nvSpPr>
          <p:spPr>
            <a:xfrm>
              <a:off x="4946525" y="2546775"/>
              <a:ext cx="34325" cy="25750"/>
            </a:xfrm>
            <a:custGeom>
              <a:rect b="b" l="l" r="r" t="t"/>
              <a:pathLst>
                <a:path extrusionOk="0" h="1030" w="1373">
                  <a:moveTo>
                    <a:pt x="1372" y="1"/>
                  </a:moveTo>
                  <a:lnTo>
                    <a:pt x="1" y="809"/>
                  </a:lnTo>
                  <a:lnTo>
                    <a:pt x="1" y="1029"/>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1" name="Google Shape;1591;g14205b110d2_0_5994"/>
            <p:cNvSpPr/>
            <p:nvPr/>
          </p:nvSpPr>
          <p:spPr>
            <a:xfrm>
              <a:off x="4912875" y="2547400"/>
              <a:ext cx="33675" cy="25125"/>
            </a:xfrm>
            <a:custGeom>
              <a:rect b="b" l="l" r="r" t="t"/>
              <a:pathLst>
                <a:path extrusionOk="0" h="1005" w="1347">
                  <a:moveTo>
                    <a:pt x="0" y="0"/>
                  </a:moveTo>
                  <a:lnTo>
                    <a:pt x="0" y="221"/>
                  </a:lnTo>
                  <a:lnTo>
                    <a:pt x="1347" y="1004"/>
                  </a:lnTo>
                  <a:lnTo>
                    <a:pt x="1347"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2" name="Google Shape;1592;g14205b110d2_0_5994"/>
            <p:cNvSpPr/>
            <p:nvPr/>
          </p:nvSpPr>
          <p:spPr>
            <a:xfrm>
              <a:off x="4912875" y="2527200"/>
              <a:ext cx="67975" cy="39825"/>
            </a:xfrm>
            <a:custGeom>
              <a:rect b="b" l="l" r="r" t="t"/>
              <a:pathLst>
                <a:path extrusionOk="0" h="1593" w="2719">
                  <a:moveTo>
                    <a:pt x="1371" y="0"/>
                  </a:moveTo>
                  <a:lnTo>
                    <a:pt x="0" y="808"/>
                  </a:lnTo>
                  <a:lnTo>
                    <a:pt x="1347" y="1592"/>
                  </a:lnTo>
                  <a:lnTo>
                    <a:pt x="2718" y="784"/>
                  </a:lnTo>
                  <a:lnTo>
                    <a:pt x="137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3" name="Google Shape;1593;g14205b110d2_0_5994"/>
            <p:cNvSpPr/>
            <p:nvPr/>
          </p:nvSpPr>
          <p:spPr>
            <a:xfrm>
              <a:off x="4990000" y="2571875"/>
              <a:ext cx="34300" cy="25125"/>
            </a:xfrm>
            <a:custGeom>
              <a:rect b="b" l="l" r="r" t="t"/>
              <a:pathLst>
                <a:path extrusionOk="0" h="1005" w="1372">
                  <a:moveTo>
                    <a:pt x="1372" y="1"/>
                  </a:moveTo>
                  <a:lnTo>
                    <a:pt x="1" y="809"/>
                  </a:lnTo>
                  <a:lnTo>
                    <a:pt x="1" y="1005"/>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4" name="Google Shape;1594;g14205b110d2_0_5994"/>
            <p:cNvSpPr/>
            <p:nvPr/>
          </p:nvSpPr>
          <p:spPr>
            <a:xfrm>
              <a:off x="4956325" y="2572500"/>
              <a:ext cx="33700" cy="24500"/>
            </a:xfrm>
            <a:custGeom>
              <a:rect b="b" l="l" r="r" t="t"/>
              <a:pathLst>
                <a:path extrusionOk="0" h="980" w="1348">
                  <a:moveTo>
                    <a:pt x="1" y="0"/>
                  </a:moveTo>
                  <a:lnTo>
                    <a:pt x="1" y="196"/>
                  </a:lnTo>
                  <a:lnTo>
                    <a:pt x="1348" y="980"/>
                  </a:lnTo>
                  <a:lnTo>
                    <a:pt x="1348"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5" name="Google Shape;1595;g14205b110d2_0_5994"/>
            <p:cNvSpPr/>
            <p:nvPr/>
          </p:nvSpPr>
          <p:spPr>
            <a:xfrm>
              <a:off x="4956325" y="2552300"/>
              <a:ext cx="67975" cy="39825"/>
            </a:xfrm>
            <a:custGeom>
              <a:rect b="b" l="l" r="r" t="t"/>
              <a:pathLst>
                <a:path extrusionOk="0" h="1593" w="2719">
                  <a:moveTo>
                    <a:pt x="1372" y="0"/>
                  </a:moveTo>
                  <a:lnTo>
                    <a:pt x="1" y="808"/>
                  </a:lnTo>
                  <a:lnTo>
                    <a:pt x="1348" y="1592"/>
                  </a:lnTo>
                  <a:lnTo>
                    <a:pt x="2719"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6" name="Google Shape;1596;g14205b110d2_0_5994"/>
            <p:cNvSpPr/>
            <p:nvPr/>
          </p:nvSpPr>
          <p:spPr>
            <a:xfrm>
              <a:off x="5033475" y="2596975"/>
              <a:ext cx="34300" cy="25125"/>
            </a:xfrm>
            <a:custGeom>
              <a:rect b="b" l="l" r="r" t="t"/>
              <a:pathLst>
                <a:path extrusionOk="0" h="1005" w="1372">
                  <a:moveTo>
                    <a:pt x="1372" y="1"/>
                  </a:moveTo>
                  <a:lnTo>
                    <a:pt x="0" y="785"/>
                  </a:lnTo>
                  <a:lnTo>
                    <a:pt x="0" y="1005"/>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7" name="Google Shape;1597;g14205b110d2_0_5994"/>
            <p:cNvSpPr/>
            <p:nvPr/>
          </p:nvSpPr>
          <p:spPr>
            <a:xfrm>
              <a:off x="4999175" y="2596975"/>
              <a:ext cx="34325" cy="25125"/>
            </a:xfrm>
            <a:custGeom>
              <a:rect b="b" l="l" r="r" t="t"/>
              <a:pathLst>
                <a:path extrusionOk="0" h="1005" w="1373">
                  <a:moveTo>
                    <a:pt x="25" y="1"/>
                  </a:moveTo>
                  <a:lnTo>
                    <a:pt x="1" y="221"/>
                  </a:lnTo>
                  <a:lnTo>
                    <a:pt x="1372" y="1005"/>
                  </a:lnTo>
                  <a:lnTo>
                    <a:pt x="1372" y="785"/>
                  </a:lnTo>
                  <a:lnTo>
                    <a:pt x="25"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8" name="Google Shape;1598;g14205b110d2_0_5994"/>
            <p:cNvSpPr/>
            <p:nvPr/>
          </p:nvSpPr>
          <p:spPr>
            <a:xfrm>
              <a:off x="4999800" y="2577400"/>
              <a:ext cx="67975" cy="39200"/>
            </a:xfrm>
            <a:custGeom>
              <a:rect b="b" l="l" r="r" t="t"/>
              <a:pathLst>
                <a:path extrusionOk="0" h="1568" w="2719">
                  <a:moveTo>
                    <a:pt x="1347" y="0"/>
                  </a:moveTo>
                  <a:lnTo>
                    <a:pt x="0" y="784"/>
                  </a:lnTo>
                  <a:lnTo>
                    <a:pt x="1347" y="1568"/>
                  </a:lnTo>
                  <a:lnTo>
                    <a:pt x="2719" y="784"/>
                  </a:lnTo>
                  <a:lnTo>
                    <a:pt x="1347"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9" name="Google Shape;1599;g14205b110d2_0_5994"/>
            <p:cNvSpPr/>
            <p:nvPr/>
          </p:nvSpPr>
          <p:spPr>
            <a:xfrm>
              <a:off x="5119775" y="2646575"/>
              <a:ext cx="34325" cy="25725"/>
            </a:xfrm>
            <a:custGeom>
              <a:rect b="b" l="l" r="r" t="t"/>
              <a:pathLst>
                <a:path extrusionOk="0" h="1029" w="1373">
                  <a:moveTo>
                    <a:pt x="1372" y="0"/>
                  </a:moveTo>
                  <a:lnTo>
                    <a:pt x="1" y="809"/>
                  </a:lnTo>
                  <a:lnTo>
                    <a:pt x="1" y="1029"/>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0" name="Google Shape;1600;g14205b110d2_0_5994"/>
            <p:cNvSpPr/>
            <p:nvPr/>
          </p:nvSpPr>
          <p:spPr>
            <a:xfrm>
              <a:off x="5042650" y="2622075"/>
              <a:ext cx="77150" cy="50225"/>
            </a:xfrm>
            <a:custGeom>
              <a:rect b="b" l="l" r="r" t="t"/>
              <a:pathLst>
                <a:path extrusionOk="0" h="2009" w="3086">
                  <a:moveTo>
                    <a:pt x="1" y="1"/>
                  </a:moveTo>
                  <a:lnTo>
                    <a:pt x="1" y="221"/>
                  </a:lnTo>
                  <a:lnTo>
                    <a:pt x="3086" y="2009"/>
                  </a:lnTo>
                  <a:lnTo>
                    <a:pt x="3086" y="1789"/>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1" name="Google Shape;1601;g14205b110d2_0_5994"/>
            <p:cNvSpPr/>
            <p:nvPr/>
          </p:nvSpPr>
          <p:spPr>
            <a:xfrm>
              <a:off x="5042650" y="2602500"/>
              <a:ext cx="111450" cy="64300"/>
            </a:xfrm>
            <a:custGeom>
              <a:rect b="b" l="l" r="r" t="t"/>
              <a:pathLst>
                <a:path extrusionOk="0" h="2572" w="4458">
                  <a:moveTo>
                    <a:pt x="1372" y="0"/>
                  </a:moveTo>
                  <a:lnTo>
                    <a:pt x="1" y="784"/>
                  </a:lnTo>
                  <a:lnTo>
                    <a:pt x="3086" y="2572"/>
                  </a:lnTo>
                  <a:lnTo>
                    <a:pt x="4457" y="1763"/>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2" name="Google Shape;1602;g14205b110d2_0_5994"/>
            <p:cNvSpPr/>
            <p:nvPr/>
          </p:nvSpPr>
          <p:spPr>
            <a:xfrm>
              <a:off x="4686975" y="2447600"/>
              <a:ext cx="34300" cy="25125"/>
            </a:xfrm>
            <a:custGeom>
              <a:rect b="b" l="l" r="r" t="t"/>
              <a:pathLst>
                <a:path extrusionOk="0" h="1005" w="1372">
                  <a:moveTo>
                    <a:pt x="1371" y="1"/>
                  </a:moveTo>
                  <a:lnTo>
                    <a:pt x="0" y="784"/>
                  </a:lnTo>
                  <a:lnTo>
                    <a:pt x="0" y="1005"/>
                  </a:lnTo>
                  <a:lnTo>
                    <a:pt x="1371" y="221"/>
                  </a:lnTo>
                  <a:lnTo>
                    <a:pt x="137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3" name="Google Shape;1603;g14205b110d2_0_5994"/>
            <p:cNvSpPr/>
            <p:nvPr/>
          </p:nvSpPr>
          <p:spPr>
            <a:xfrm>
              <a:off x="4566350" y="2398025"/>
              <a:ext cx="120625" cy="74700"/>
            </a:xfrm>
            <a:custGeom>
              <a:rect b="b" l="l" r="r" t="t"/>
              <a:pathLst>
                <a:path extrusionOk="0" h="2988" w="4825">
                  <a:moveTo>
                    <a:pt x="1" y="0"/>
                  </a:moveTo>
                  <a:lnTo>
                    <a:pt x="1" y="221"/>
                  </a:lnTo>
                  <a:lnTo>
                    <a:pt x="4825" y="2988"/>
                  </a:lnTo>
                  <a:lnTo>
                    <a:pt x="4825" y="2767"/>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4" name="Google Shape;1604;g14205b110d2_0_5994"/>
            <p:cNvSpPr/>
            <p:nvPr/>
          </p:nvSpPr>
          <p:spPr>
            <a:xfrm>
              <a:off x="4566350" y="2377825"/>
              <a:ext cx="154925" cy="89400"/>
            </a:xfrm>
            <a:custGeom>
              <a:rect b="b" l="l" r="r" t="t"/>
              <a:pathLst>
                <a:path extrusionOk="0" h="3576" w="6197">
                  <a:moveTo>
                    <a:pt x="1372" y="0"/>
                  </a:moveTo>
                  <a:lnTo>
                    <a:pt x="1" y="808"/>
                  </a:lnTo>
                  <a:lnTo>
                    <a:pt x="4825" y="3575"/>
                  </a:lnTo>
                  <a:lnTo>
                    <a:pt x="6196" y="2792"/>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5" name="Google Shape;1605;g14205b110d2_0_5994"/>
            <p:cNvSpPr/>
            <p:nvPr/>
          </p:nvSpPr>
          <p:spPr>
            <a:xfrm>
              <a:off x="4729825" y="2472100"/>
              <a:ext cx="34300" cy="25725"/>
            </a:xfrm>
            <a:custGeom>
              <a:rect b="b" l="l" r="r" t="t"/>
              <a:pathLst>
                <a:path extrusionOk="0" h="1029" w="1372">
                  <a:moveTo>
                    <a:pt x="1371" y="0"/>
                  </a:moveTo>
                  <a:lnTo>
                    <a:pt x="0" y="808"/>
                  </a:lnTo>
                  <a:lnTo>
                    <a:pt x="0" y="1029"/>
                  </a:lnTo>
                  <a:lnTo>
                    <a:pt x="1371" y="221"/>
                  </a:lnTo>
                  <a:lnTo>
                    <a:pt x="137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6" name="Google Shape;1606;g14205b110d2_0_5994"/>
            <p:cNvSpPr/>
            <p:nvPr/>
          </p:nvSpPr>
          <p:spPr>
            <a:xfrm>
              <a:off x="4696150" y="2472700"/>
              <a:ext cx="33700" cy="25125"/>
            </a:xfrm>
            <a:custGeom>
              <a:rect b="b" l="l" r="r" t="t"/>
              <a:pathLst>
                <a:path extrusionOk="0" h="1005" w="1348">
                  <a:moveTo>
                    <a:pt x="0" y="1"/>
                  </a:moveTo>
                  <a:lnTo>
                    <a:pt x="0" y="221"/>
                  </a:lnTo>
                  <a:lnTo>
                    <a:pt x="1347" y="1005"/>
                  </a:lnTo>
                  <a:lnTo>
                    <a:pt x="1347" y="784"/>
                  </a:lnTo>
                  <a:lnTo>
                    <a:pt x="0"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7" name="Google Shape;1607;g14205b110d2_0_5994"/>
            <p:cNvSpPr/>
            <p:nvPr/>
          </p:nvSpPr>
          <p:spPr>
            <a:xfrm>
              <a:off x="4696150" y="2453125"/>
              <a:ext cx="67975" cy="39200"/>
            </a:xfrm>
            <a:custGeom>
              <a:rect b="b" l="l" r="r" t="t"/>
              <a:pathLst>
                <a:path extrusionOk="0" h="1568" w="2719">
                  <a:moveTo>
                    <a:pt x="1372" y="0"/>
                  </a:moveTo>
                  <a:lnTo>
                    <a:pt x="0" y="784"/>
                  </a:lnTo>
                  <a:lnTo>
                    <a:pt x="1347" y="1567"/>
                  </a:lnTo>
                  <a:lnTo>
                    <a:pt x="2718" y="759"/>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8" name="Google Shape;1608;g14205b110d2_0_5994"/>
            <p:cNvSpPr/>
            <p:nvPr/>
          </p:nvSpPr>
          <p:spPr>
            <a:xfrm>
              <a:off x="4773275" y="2497200"/>
              <a:ext cx="34325" cy="25725"/>
            </a:xfrm>
            <a:custGeom>
              <a:rect b="b" l="l" r="r" t="t"/>
              <a:pathLst>
                <a:path extrusionOk="0" h="1029" w="1373">
                  <a:moveTo>
                    <a:pt x="1372" y="0"/>
                  </a:moveTo>
                  <a:lnTo>
                    <a:pt x="1" y="808"/>
                  </a:lnTo>
                  <a:lnTo>
                    <a:pt x="1" y="1029"/>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9" name="Google Shape;1609;g14205b110d2_0_5994"/>
            <p:cNvSpPr/>
            <p:nvPr/>
          </p:nvSpPr>
          <p:spPr>
            <a:xfrm>
              <a:off x="4739600" y="2497800"/>
              <a:ext cx="33700" cy="25125"/>
            </a:xfrm>
            <a:custGeom>
              <a:rect b="b" l="l" r="r" t="t"/>
              <a:pathLst>
                <a:path extrusionOk="0" h="1005" w="1348">
                  <a:moveTo>
                    <a:pt x="1" y="1"/>
                  </a:moveTo>
                  <a:lnTo>
                    <a:pt x="1" y="221"/>
                  </a:lnTo>
                  <a:lnTo>
                    <a:pt x="1348" y="1005"/>
                  </a:lnTo>
                  <a:lnTo>
                    <a:pt x="1348" y="784"/>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0" name="Google Shape;1610;g14205b110d2_0_5994"/>
            <p:cNvSpPr/>
            <p:nvPr/>
          </p:nvSpPr>
          <p:spPr>
            <a:xfrm>
              <a:off x="4739600" y="2477600"/>
              <a:ext cx="68000" cy="39825"/>
            </a:xfrm>
            <a:custGeom>
              <a:rect b="b" l="l" r="r" t="t"/>
              <a:pathLst>
                <a:path extrusionOk="0" h="1593" w="2720">
                  <a:moveTo>
                    <a:pt x="1372" y="1"/>
                  </a:moveTo>
                  <a:lnTo>
                    <a:pt x="1" y="809"/>
                  </a:lnTo>
                  <a:lnTo>
                    <a:pt x="1348" y="1592"/>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1" name="Google Shape;1611;g14205b110d2_0_5994"/>
            <p:cNvSpPr/>
            <p:nvPr/>
          </p:nvSpPr>
          <p:spPr>
            <a:xfrm>
              <a:off x="4816750" y="2522300"/>
              <a:ext cx="34300" cy="25125"/>
            </a:xfrm>
            <a:custGeom>
              <a:rect b="b" l="l" r="r" t="t"/>
              <a:pathLst>
                <a:path extrusionOk="0" h="1005" w="1372">
                  <a:moveTo>
                    <a:pt x="1372" y="0"/>
                  </a:moveTo>
                  <a:lnTo>
                    <a:pt x="0" y="808"/>
                  </a:lnTo>
                  <a:lnTo>
                    <a:pt x="0"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2" name="Google Shape;1612;g14205b110d2_0_5994"/>
            <p:cNvSpPr/>
            <p:nvPr/>
          </p:nvSpPr>
          <p:spPr>
            <a:xfrm>
              <a:off x="4783075" y="2522900"/>
              <a:ext cx="33700" cy="24525"/>
            </a:xfrm>
            <a:custGeom>
              <a:rect b="b" l="l" r="r" t="t"/>
              <a:pathLst>
                <a:path extrusionOk="0" h="981" w="1348">
                  <a:moveTo>
                    <a:pt x="1" y="1"/>
                  </a:moveTo>
                  <a:lnTo>
                    <a:pt x="1" y="221"/>
                  </a:lnTo>
                  <a:lnTo>
                    <a:pt x="1347" y="980"/>
                  </a:lnTo>
                  <a:lnTo>
                    <a:pt x="1347" y="784"/>
                  </a:lnTo>
                  <a:lnTo>
                    <a:pt x="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3" name="Google Shape;1613;g14205b110d2_0_5994"/>
            <p:cNvSpPr/>
            <p:nvPr/>
          </p:nvSpPr>
          <p:spPr>
            <a:xfrm>
              <a:off x="4783075" y="2502700"/>
              <a:ext cx="67975" cy="39825"/>
            </a:xfrm>
            <a:custGeom>
              <a:rect b="b" l="l" r="r" t="t"/>
              <a:pathLst>
                <a:path extrusionOk="0" h="1593" w="2719">
                  <a:moveTo>
                    <a:pt x="1372" y="1"/>
                  </a:moveTo>
                  <a:lnTo>
                    <a:pt x="1" y="809"/>
                  </a:lnTo>
                  <a:lnTo>
                    <a:pt x="1347" y="1592"/>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4" name="Google Shape;1614;g14205b110d2_0_5994"/>
            <p:cNvSpPr/>
            <p:nvPr/>
          </p:nvSpPr>
          <p:spPr>
            <a:xfrm>
              <a:off x="4859600" y="2547400"/>
              <a:ext cx="34300" cy="25125"/>
            </a:xfrm>
            <a:custGeom>
              <a:rect b="b" l="l" r="r" t="t"/>
              <a:pathLst>
                <a:path extrusionOk="0" h="1005" w="1372">
                  <a:moveTo>
                    <a:pt x="1372" y="0"/>
                  </a:moveTo>
                  <a:lnTo>
                    <a:pt x="1" y="784"/>
                  </a:lnTo>
                  <a:lnTo>
                    <a:pt x="1"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5" name="Google Shape;1615;g14205b110d2_0_5994"/>
            <p:cNvSpPr/>
            <p:nvPr/>
          </p:nvSpPr>
          <p:spPr>
            <a:xfrm>
              <a:off x="4825925" y="2547400"/>
              <a:ext cx="33700" cy="25125"/>
            </a:xfrm>
            <a:custGeom>
              <a:rect b="b" l="l" r="r" t="t"/>
              <a:pathLst>
                <a:path extrusionOk="0" h="1005" w="1348">
                  <a:moveTo>
                    <a:pt x="1" y="0"/>
                  </a:moveTo>
                  <a:lnTo>
                    <a:pt x="1" y="221"/>
                  </a:lnTo>
                  <a:lnTo>
                    <a:pt x="1348" y="1004"/>
                  </a:lnTo>
                  <a:lnTo>
                    <a:pt x="1348"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6" name="Google Shape;1616;g14205b110d2_0_5994"/>
            <p:cNvSpPr/>
            <p:nvPr/>
          </p:nvSpPr>
          <p:spPr>
            <a:xfrm>
              <a:off x="4825925" y="2527800"/>
              <a:ext cx="67975" cy="39225"/>
            </a:xfrm>
            <a:custGeom>
              <a:rect b="b" l="l" r="r" t="t"/>
              <a:pathLst>
                <a:path extrusionOk="0" h="1569" w="2719">
                  <a:moveTo>
                    <a:pt x="1372" y="1"/>
                  </a:moveTo>
                  <a:lnTo>
                    <a:pt x="1" y="784"/>
                  </a:lnTo>
                  <a:lnTo>
                    <a:pt x="1348" y="1568"/>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7" name="Google Shape;1617;g14205b110d2_0_5994"/>
            <p:cNvSpPr/>
            <p:nvPr/>
          </p:nvSpPr>
          <p:spPr>
            <a:xfrm>
              <a:off x="4903075" y="2572500"/>
              <a:ext cx="34300" cy="25125"/>
            </a:xfrm>
            <a:custGeom>
              <a:rect b="b" l="l" r="r" t="t"/>
              <a:pathLst>
                <a:path extrusionOk="0" h="1005" w="1372">
                  <a:moveTo>
                    <a:pt x="1372" y="0"/>
                  </a:moveTo>
                  <a:lnTo>
                    <a:pt x="0" y="784"/>
                  </a:lnTo>
                  <a:lnTo>
                    <a:pt x="0" y="1004"/>
                  </a:lnTo>
                  <a:lnTo>
                    <a:pt x="1372" y="196"/>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8" name="Google Shape;1618;g14205b110d2_0_5994"/>
            <p:cNvSpPr/>
            <p:nvPr/>
          </p:nvSpPr>
          <p:spPr>
            <a:xfrm>
              <a:off x="4869400" y="2572500"/>
              <a:ext cx="33700" cy="25125"/>
            </a:xfrm>
            <a:custGeom>
              <a:rect b="b" l="l" r="r" t="t"/>
              <a:pathLst>
                <a:path extrusionOk="0" h="1005" w="1348">
                  <a:moveTo>
                    <a:pt x="0" y="0"/>
                  </a:moveTo>
                  <a:lnTo>
                    <a:pt x="0" y="221"/>
                  </a:lnTo>
                  <a:lnTo>
                    <a:pt x="1347" y="1004"/>
                  </a:lnTo>
                  <a:lnTo>
                    <a:pt x="1347"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9" name="Google Shape;1619;g14205b110d2_0_5994"/>
            <p:cNvSpPr/>
            <p:nvPr/>
          </p:nvSpPr>
          <p:spPr>
            <a:xfrm>
              <a:off x="4869400" y="2552900"/>
              <a:ext cx="67975" cy="39225"/>
            </a:xfrm>
            <a:custGeom>
              <a:rect b="b" l="l" r="r" t="t"/>
              <a:pathLst>
                <a:path extrusionOk="0" h="1569" w="2719">
                  <a:moveTo>
                    <a:pt x="1372" y="1"/>
                  </a:moveTo>
                  <a:lnTo>
                    <a:pt x="0" y="784"/>
                  </a:lnTo>
                  <a:lnTo>
                    <a:pt x="1347" y="1568"/>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0" name="Google Shape;1620;g14205b110d2_0_5994"/>
            <p:cNvSpPr/>
            <p:nvPr/>
          </p:nvSpPr>
          <p:spPr>
            <a:xfrm>
              <a:off x="4946525" y="2596975"/>
              <a:ext cx="34325" cy="25750"/>
            </a:xfrm>
            <a:custGeom>
              <a:rect b="b" l="l" r="r" t="t"/>
              <a:pathLst>
                <a:path extrusionOk="0" h="1030" w="1373">
                  <a:moveTo>
                    <a:pt x="1372" y="1"/>
                  </a:moveTo>
                  <a:lnTo>
                    <a:pt x="1" y="809"/>
                  </a:lnTo>
                  <a:lnTo>
                    <a:pt x="1" y="1029"/>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1" name="Google Shape;1621;g14205b110d2_0_5994"/>
            <p:cNvSpPr/>
            <p:nvPr/>
          </p:nvSpPr>
          <p:spPr>
            <a:xfrm>
              <a:off x="4912250" y="2597600"/>
              <a:ext cx="34300" cy="25125"/>
            </a:xfrm>
            <a:custGeom>
              <a:rect b="b" l="l" r="r" t="t"/>
              <a:pathLst>
                <a:path extrusionOk="0" h="1005" w="1372">
                  <a:moveTo>
                    <a:pt x="25" y="0"/>
                  </a:moveTo>
                  <a:lnTo>
                    <a:pt x="1" y="221"/>
                  </a:lnTo>
                  <a:lnTo>
                    <a:pt x="1372" y="1004"/>
                  </a:lnTo>
                  <a:lnTo>
                    <a:pt x="1372" y="784"/>
                  </a:lnTo>
                  <a:lnTo>
                    <a:pt x="25"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2" name="Google Shape;1622;g14205b110d2_0_5994"/>
            <p:cNvSpPr/>
            <p:nvPr/>
          </p:nvSpPr>
          <p:spPr>
            <a:xfrm>
              <a:off x="4912875" y="2578000"/>
              <a:ext cx="67975" cy="39225"/>
            </a:xfrm>
            <a:custGeom>
              <a:rect b="b" l="l" r="r" t="t"/>
              <a:pathLst>
                <a:path extrusionOk="0" h="1569" w="2719">
                  <a:moveTo>
                    <a:pt x="1347" y="1"/>
                  </a:moveTo>
                  <a:lnTo>
                    <a:pt x="0" y="784"/>
                  </a:lnTo>
                  <a:lnTo>
                    <a:pt x="1347" y="1568"/>
                  </a:lnTo>
                  <a:lnTo>
                    <a:pt x="2718" y="760"/>
                  </a:lnTo>
                  <a:lnTo>
                    <a:pt x="1347"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3" name="Google Shape;1623;g14205b110d2_0_5994"/>
            <p:cNvSpPr/>
            <p:nvPr/>
          </p:nvSpPr>
          <p:spPr>
            <a:xfrm>
              <a:off x="4989400" y="2622075"/>
              <a:ext cx="34300" cy="25750"/>
            </a:xfrm>
            <a:custGeom>
              <a:rect b="b" l="l" r="r" t="t"/>
              <a:pathLst>
                <a:path extrusionOk="0" h="1030" w="1372">
                  <a:moveTo>
                    <a:pt x="1371" y="1"/>
                  </a:moveTo>
                  <a:lnTo>
                    <a:pt x="0" y="809"/>
                  </a:lnTo>
                  <a:lnTo>
                    <a:pt x="0" y="1029"/>
                  </a:lnTo>
                  <a:lnTo>
                    <a:pt x="1371" y="221"/>
                  </a:lnTo>
                  <a:lnTo>
                    <a:pt x="137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4" name="Google Shape;1624;g14205b110d2_0_5994"/>
            <p:cNvSpPr/>
            <p:nvPr/>
          </p:nvSpPr>
          <p:spPr>
            <a:xfrm>
              <a:off x="4955725" y="2622700"/>
              <a:ext cx="33700" cy="25125"/>
            </a:xfrm>
            <a:custGeom>
              <a:rect b="b" l="l" r="r" t="t"/>
              <a:pathLst>
                <a:path extrusionOk="0" h="1005" w="1348">
                  <a:moveTo>
                    <a:pt x="0" y="0"/>
                  </a:moveTo>
                  <a:lnTo>
                    <a:pt x="0" y="221"/>
                  </a:lnTo>
                  <a:lnTo>
                    <a:pt x="1347" y="1004"/>
                  </a:lnTo>
                  <a:lnTo>
                    <a:pt x="1347"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5" name="Google Shape;1625;g14205b110d2_0_5994"/>
            <p:cNvSpPr/>
            <p:nvPr/>
          </p:nvSpPr>
          <p:spPr>
            <a:xfrm>
              <a:off x="4955725" y="2602500"/>
              <a:ext cx="67975" cy="39825"/>
            </a:xfrm>
            <a:custGeom>
              <a:rect b="b" l="l" r="r" t="t"/>
              <a:pathLst>
                <a:path extrusionOk="0" h="1593" w="2719">
                  <a:moveTo>
                    <a:pt x="1372" y="0"/>
                  </a:moveTo>
                  <a:lnTo>
                    <a:pt x="0" y="808"/>
                  </a:lnTo>
                  <a:lnTo>
                    <a:pt x="1347" y="1592"/>
                  </a:lnTo>
                  <a:lnTo>
                    <a:pt x="2718"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6" name="Google Shape;1626;g14205b110d2_0_5994"/>
            <p:cNvSpPr/>
            <p:nvPr/>
          </p:nvSpPr>
          <p:spPr>
            <a:xfrm>
              <a:off x="5076325" y="2672275"/>
              <a:ext cx="34300" cy="25125"/>
            </a:xfrm>
            <a:custGeom>
              <a:rect b="b" l="l" r="r" t="t"/>
              <a:pathLst>
                <a:path extrusionOk="0" h="1005" w="1372">
                  <a:moveTo>
                    <a:pt x="1372" y="1"/>
                  </a:moveTo>
                  <a:lnTo>
                    <a:pt x="0" y="785"/>
                  </a:lnTo>
                  <a:lnTo>
                    <a:pt x="0" y="1005"/>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7" name="Google Shape;1627;g14205b110d2_0_5994"/>
            <p:cNvSpPr/>
            <p:nvPr/>
          </p:nvSpPr>
          <p:spPr>
            <a:xfrm>
              <a:off x="4999175" y="2647800"/>
              <a:ext cx="77175" cy="49600"/>
            </a:xfrm>
            <a:custGeom>
              <a:rect b="b" l="l" r="r" t="t"/>
              <a:pathLst>
                <a:path extrusionOk="0" h="1984" w="3087">
                  <a:moveTo>
                    <a:pt x="1" y="0"/>
                  </a:moveTo>
                  <a:lnTo>
                    <a:pt x="1" y="221"/>
                  </a:lnTo>
                  <a:lnTo>
                    <a:pt x="3086" y="1984"/>
                  </a:lnTo>
                  <a:lnTo>
                    <a:pt x="3086" y="176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8" name="Google Shape;1628;g14205b110d2_0_5994"/>
            <p:cNvSpPr/>
            <p:nvPr/>
          </p:nvSpPr>
          <p:spPr>
            <a:xfrm>
              <a:off x="4999175" y="2627600"/>
              <a:ext cx="111450" cy="64300"/>
            </a:xfrm>
            <a:custGeom>
              <a:rect b="b" l="l" r="r" t="t"/>
              <a:pathLst>
                <a:path extrusionOk="0" h="2572" w="4458">
                  <a:moveTo>
                    <a:pt x="1372" y="0"/>
                  </a:moveTo>
                  <a:lnTo>
                    <a:pt x="1" y="808"/>
                  </a:lnTo>
                  <a:lnTo>
                    <a:pt x="3086" y="2572"/>
                  </a:lnTo>
                  <a:lnTo>
                    <a:pt x="4458" y="1788"/>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9" name="Google Shape;1629;g14205b110d2_0_5994"/>
            <p:cNvSpPr/>
            <p:nvPr/>
          </p:nvSpPr>
          <p:spPr>
            <a:xfrm>
              <a:off x="4556575" y="2422500"/>
              <a:ext cx="34300" cy="25750"/>
            </a:xfrm>
            <a:custGeom>
              <a:rect b="b" l="l" r="r" t="t"/>
              <a:pathLst>
                <a:path extrusionOk="0" h="1030" w="1372">
                  <a:moveTo>
                    <a:pt x="1371" y="1"/>
                  </a:moveTo>
                  <a:lnTo>
                    <a:pt x="0" y="809"/>
                  </a:lnTo>
                  <a:lnTo>
                    <a:pt x="0" y="1029"/>
                  </a:lnTo>
                  <a:lnTo>
                    <a:pt x="1371" y="221"/>
                  </a:lnTo>
                  <a:lnTo>
                    <a:pt x="1371"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0" name="Google Shape;1630;g14205b110d2_0_5994"/>
            <p:cNvSpPr/>
            <p:nvPr/>
          </p:nvSpPr>
          <p:spPr>
            <a:xfrm>
              <a:off x="4522900" y="2423125"/>
              <a:ext cx="33700" cy="25125"/>
            </a:xfrm>
            <a:custGeom>
              <a:rect b="b" l="l" r="r" t="t"/>
              <a:pathLst>
                <a:path extrusionOk="0" h="1005" w="1348">
                  <a:moveTo>
                    <a:pt x="0" y="0"/>
                  </a:moveTo>
                  <a:lnTo>
                    <a:pt x="0" y="221"/>
                  </a:lnTo>
                  <a:lnTo>
                    <a:pt x="1347" y="1004"/>
                  </a:lnTo>
                  <a:lnTo>
                    <a:pt x="1347"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1" name="Google Shape;1631;g14205b110d2_0_5994"/>
            <p:cNvSpPr/>
            <p:nvPr/>
          </p:nvSpPr>
          <p:spPr>
            <a:xfrm>
              <a:off x="4522900" y="2403525"/>
              <a:ext cx="67975" cy="39200"/>
            </a:xfrm>
            <a:custGeom>
              <a:rect b="b" l="l" r="r" t="t"/>
              <a:pathLst>
                <a:path extrusionOk="0" h="1568" w="2719">
                  <a:moveTo>
                    <a:pt x="1372" y="1"/>
                  </a:moveTo>
                  <a:lnTo>
                    <a:pt x="0" y="784"/>
                  </a:lnTo>
                  <a:lnTo>
                    <a:pt x="1347" y="1568"/>
                  </a:lnTo>
                  <a:lnTo>
                    <a:pt x="2718" y="760"/>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2" name="Google Shape;1632;g14205b110d2_0_5994"/>
            <p:cNvSpPr/>
            <p:nvPr/>
          </p:nvSpPr>
          <p:spPr>
            <a:xfrm>
              <a:off x="4600025" y="2447600"/>
              <a:ext cx="34325" cy="25750"/>
            </a:xfrm>
            <a:custGeom>
              <a:rect b="b" l="l" r="r" t="t"/>
              <a:pathLst>
                <a:path extrusionOk="0" h="1030" w="1373">
                  <a:moveTo>
                    <a:pt x="1372" y="1"/>
                  </a:moveTo>
                  <a:lnTo>
                    <a:pt x="1" y="809"/>
                  </a:lnTo>
                  <a:lnTo>
                    <a:pt x="1" y="1029"/>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3" name="Google Shape;1633;g14205b110d2_0_5994"/>
            <p:cNvSpPr/>
            <p:nvPr/>
          </p:nvSpPr>
          <p:spPr>
            <a:xfrm>
              <a:off x="4566350" y="2448225"/>
              <a:ext cx="33700" cy="25125"/>
            </a:xfrm>
            <a:custGeom>
              <a:rect b="b" l="l" r="r" t="t"/>
              <a:pathLst>
                <a:path extrusionOk="0" h="1005" w="1348">
                  <a:moveTo>
                    <a:pt x="1" y="0"/>
                  </a:moveTo>
                  <a:lnTo>
                    <a:pt x="1" y="221"/>
                  </a:lnTo>
                  <a:lnTo>
                    <a:pt x="1348" y="1004"/>
                  </a:lnTo>
                  <a:lnTo>
                    <a:pt x="1348"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4" name="Google Shape;1634;g14205b110d2_0_5994"/>
            <p:cNvSpPr/>
            <p:nvPr/>
          </p:nvSpPr>
          <p:spPr>
            <a:xfrm>
              <a:off x="4566350" y="2428025"/>
              <a:ext cx="68000" cy="39800"/>
            </a:xfrm>
            <a:custGeom>
              <a:rect b="b" l="l" r="r" t="t"/>
              <a:pathLst>
                <a:path extrusionOk="0" h="1592" w="2720">
                  <a:moveTo>
                    <a:pt x="1372" y="0"/>
                  </a:moveTo>
                  <a:lnTo>
                    <a:pt x="1" y="808"/>
                  </a:lnTo>
                  <a:lnTo>
                    <a:pt x="1348" y="1592"/>
                  </a:lnTo>
                  <a:lnTo>
                    <a:pt x="2719" y="784"/>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5" name="Google Shape;1635;g14205b110d2_0_5994"/>
            <p:cNvSpPr/>
            <p:nvPr/>
          </p:nvSpPr>
          <p:spPr>
            <a:xfrm>
              <a:off x="4642875" y="2472700"/>
              <a:ext cx="34925" cy="25750"/>
            </a:xfrm>
            <a:custGeom>
              <a:rect b="b" l="l" r="r" t="t"/>
              <a:pathLst>
                <a:path extrusionOk="0" h="1030" w="1397">
                  <a:moveTo>
                    <a:pt x="1397" y="1"/>
                  </a:moveTo>
                  <a:lnTo>
                    <a:pt x="1" y="809"/>
                  </a:lnTo>
                  <a:lnTo>
                    <a:pt x="1" y="1029"/>
                  </a:lnTo>
                  <a:lnTo>
                    <a:pt x="1397" y="221"/>
                  </a:lnTo>
                  <a:lnTo>
                    <a:pt x="1397"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6" name="Google Shape;1636;g14205b110d2_0_5994"/>
            <p:cNvSpPr/>
            <p:nvPr/>
          </p:nvSpPr>
          <p:spPr>
            <a:xfrm>
              <a:off x="4609225" y="2473325"/>
              <a:ext cx="33675" cy="25125"/>
            </a:xfrm>
            <a:custGeom>
              <a:rect b="b" l="l" r="r" t="t"/>
              <a:pathLst>
                <a:path extrusionOk="0" h="1005" w="1347">
                  <a:moveTo>
                    <a:pt x="0" y="0"/>
                  </a:moveTo>
                  <a:lnTo>
                    <a:pt x="0" y="221"/>
                  </a:lnTo>
                  <a:lnTo>
                    <a:pt x="1347" y="1004"/>
                  </a:lnTo>
                  <a:lnTo>
                    <a:pt x="1347" y="784"/>
                  </a:lnTo>
                  <a:lnTo>
                    <a:pt x="0"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7" name="Google Shape;1637;g14205b110d2_0_5994"/>
            <p:cNvSpPr/>
            <p:nvPr/>
          </p:nvSpPr>
          <p:spPr>
            <a:xfrm>
              <a:off x="4609225" y="2453125"/>
              <a:ext cx="68575" cy="39800"/>
            </a:xfrm>
            <a:custGeom>
              <a:rect b="b" l="l" r="r" t="t"/>
              <a:pathLst>
                <a:path extrusionOk="0" h="1592" w="2743">
                  <a:moveTo>
                    <a:pt x="1371" y="0"/>
                  </a:moveTo>
                  <a:lnTo>
                    <a:pt x="0" y="808"/>
                  </a:lnTo>
                  <a:lnTo>
                    <a:pt x="1347" y="1592"/>
                  </a:lnTo>
                  <a:lnTo>
                    <a:pt x="2743" y="784"/>
                  </a:lnTo>
                  <a:lnTo>
                    <a:pt x="137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8" name="Google Shape;1638;g14205b110d2_0_5994"/>
            <p:cNvSpPr/>
            <p:nvPr/>
          </p:nvSpPr>
          <p:spPr>
            <a:xfrm>
              <a:off x="4859600" y="2597600"/>
              <a:ext cx="34300" cy="25125"/>
            </a:xfrm>
            <a:custGeom>
              <a:rect b="b" l="l" r="r" t="t"/>
              <a:pathLst>
                <a:path extrusionOk="0" h="1005" w="1372">
                  <a:moveTo>
                    <a:pt x="1372" y="0"/>
                  </a:moveTo>
                  <a:lnTo>
                    <a:pt x="1" y="809"/>
                  </a:lnTo>
                  <a:lnTo>
                    <a:pt x="1"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9" name="Google Shape;1639;g14205b110d2_0_5994"/>
            <p:cNvSpPr/>
            <p:nvPr/>
          </p:nvSpPr>
          <p:spPr>
            <a:xfrm>
              <a:off x="4652675" y="2498425"/>
              <a:ext cx="206950" cy="124300"/>
            </a:xfrm>
            <a:custGeom>
              <a:rect b="b" l="l" r="r" t="t"/>
              <a:pathLst>
                <a:path extrusionOk="0" h="4972" w="8278">
                  <a:moveTo>
                    <a:pt x="1" y="0"/>
                  </a:moveTo>
                  <a:lnTo>
                    <a:pt x="1" y="196"/>
                  </a:lnTo>
                  <a:lnTo>
                    <a:pt x="8278" y="4971"/>
                  </a:lnTo>
                  <a:lnTo>
                    <a:pt x="8278" y="4776"/>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0" name="Google Shape;1640;g14205b110d2_0_5994"/>
            <p:cNvSpPr/>
            <p:nvPr/>
          </p:nvSpPr>
          <p:spPr>
            <a:xfrm>
              <a:off x="4652675" y="2478225"/>
              <a:ext cx="241225" cy="139600"/>
            </a:xfrm>
            <a:custGeom>
              <a:rect b="b" l="l" r="r" t="t"/>
              <a:pathLst>
                <a:path extrusionOk="0" h="5584" w="9649">
                  <a:moveTo>
                    <a:pt x="1372" y="0"/>
                  </a:moveTo>
                  <a:lnTo>
                    <a:pt x="1" y="808"/>
                  </a:lnTo>
                  <a:lnTo>
                    <a:pt x="8278" y="5584"/>
                  </a:lnTo>
                  <a:lnTo>
                    <a:pt x="9649" y="4775"/>
                  </a:lnTo>
                  <a:lnTo>
                    <a:pt x="1372"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1" name="Google Shape;1641;g14205b110d2_0_5994"/>
            <p:cNvSpPr/>
            <p:nvPr/>
          </p:nvSpPr>
          <p:spPr>
            <a:xfrm>
              <a:off x="4902450" y="2622700"/>
              <a:ext cx="34325" cy="25125"/>
            </a:xfrm>
            <a:custGeom>
              <a:rect b="b" l="l" r="r" t="t"/>
              <a:pathLst>
                <a:path extrusionOk="0" h="1005" w="1373">
                  <a:moveTo>
                    <a:pt x="1372" y="0"/>
                  </a:moveTo>
                  <a:lnTo>
                    <a:pt x="1" y="784"/>
                  </a:lnTo>
                  <a:lnTo>
                    <a:pt x="1" y="1004"/>
                  </a:lnTo>
                  <a:lnTo>
                    <a:pt x="1372" y="221"/>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2" name="Google Shape;1642;g14205b110d2_0_5994"/>
            <p:cNvSpPr/>
            <p:nvPr/>
          </p:nvSpPr>
          <p:spPr>
            <a:xfrm>
              <a:off x="4868775" y="2622700"/>
              <a:ext cx="33700" cy="25125"/>
            </a:xfrm>
            <a:custGeom>
              <a:rect b="b" l="l" r="r" t="t"/>
              <a:pathLst>
                <a:path extrusionOk="0" h="1005" w="1348">
                  <a:moveTo>
                    <a:pt x="1" y="0"/>
                  </a:moveTo>
                  <a:lnTo>
                    <a:pt x="1" y="221"/>
                  </a:lnTo>
                  <a:lnTo>
                    <a:pt x="1348" y="1004"/>
                  </a:lnTo>
                  <a:lnTo>
                    <a:pt x="1348"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3" name="Google Shape;1643;g14205b110d2_0_5994"/>
            <p:cNvSpPr/>
            <p:nvPr/>
          </p:nvSpPr>
          <p:spPr>
            <a:xfrm>
              <a:off x="4868775" y="2603100"/>
              <a:ext cx="68000" cy="39225"/>
            </a:xfrm>
            <a:custGeom>
              <a:rect b="b" l="l" r="r" t="t"/>
              <a:pathLst>
                <a:path extrusionOk="0" h="1569" w="2720">
                  <a:moveTo>
                    <a:pt x="1372" y="1"/>
                  </a:moveTo>
                  <a:lnTo>
                    <a:pt x="1" y="784"/>
                  </a:lnTo>
                  <a:lnTo>
                    <a:pt x="1348" y="1568"/>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4" name="Google Shape;1644;g14205b110d2_0_5994"/>
            <p:cNvSpPr/>
            <p:nvPr/>
          </p:nvSpPr>
          <p:spPr>
            <a:xfrm>
              <a:off x="4945925" y="2647800"/>
              <a:ext cx="34300" cy="25125"/>
            </a:xfrm>
            <a:custGeom>
              <a:rect b="b" l="l" r="r" t="t"/>
              <a:pathLst>
                <a:path extrusionOk="0" h="1005" w="1372">
                  <a:moveTo>
                    <a:pt x="1372" y="0"/>
                  </a:moveTo>
                  <a:lnTo>
                    <a:pt x="0" y="784"/>
                  </a:lnTo>
                  <a:lnTo>
                    <a:pt x="0" y="1004"/>
                  </a:lnTo>
                  <a:lnTo>
                    <a:pt x="1372" y="196"/>
                  </a:lnTo>
                  <a:lnTo>
                    <a:pt x="1372"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5" name="Google Shape;1645;g14205b110d2_0_5994"/>
            <p:cNvSpPr/>
            <p:nvPr/>
          </p:nvSpPr>
          <p:spPr>
            <a:xfrm>
              <a:off x="4912250" y="2647800"/>
              <a:ext cx="33700" cy="25125"/>
            </a:xfrm>
            <a:custGeom>
              <a:rect b="b" l="l" r="r" t="t"/>
              <a:pathLst>
                <a:path extrusionOk="0" h="1005" w="1348">
                  <a:moveTo>
                    <a:pt x="1" y="0"/>
                  </a:moveTo>
                  <a:lnTo>
                    <a:pt x="1" y="221"/>
                  </a:lnTo>
                  <a:lnTo>
                    <a:pt x="1347" y="1004"/>
                  </a:lnTo>
                  <a:lnTo>
                    <a:pt x="1347" y="784"/>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6" name="Google Shape;1646;g14205b110d2_0_5994"/>
            <p:cNvSpPr/>
            <p:nvPr/>
          </p:nvSpPr>
          <p:spPr>
            <a:xfrm>
              <a:off x="4912250" y="2628200"/>
              <a:ext cx="67975" cy="39225"/>
            </a:xfrm>
            <a:custGeom>
              <a:rect b="b" l="l" r="r" t="t"/>
              <a:pathLst>
                <a:path extrusionOk="0" h="1569" w="2719">
                  <a:moveTo>
                    <a:pt x="1372" y="1"/>
                  </a:moveTo>
                  <a:lnTo>
                    <a:pt x="1" y="784"/>
                  </a:lnTo>
                  <a:lnTo>
                    <a:pt x="1347" y="1568"/>
                  </a:lnTo>
                  <a:lnTo>
                    <a:pt x="2719" y="784"/>
                  </a:lnTo>
                  <a:lnTo>
                    <a:pt x="1372"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7" name="Google Shape;1647;g14205b110d2_0_5994"/>
            <p:cNvSpPr/>
            <p:nvPr/>
          </p:nvSpPr>
          <p:spPr>
            <a:xfrm>
              <a:off x="5032250" y="2697375"/>
              <a:ext cx="34300" cy="25750"/>
            </a:xfrm>
            <a:custGeom>
              <a:rect b="b" l="l" r="r" t="t"/>
              <a:pathLst>
                <a:path extrusionOk="0" h="1030" w="1372">
                  <a:moveTo>
                    <a:pt x="1372" y="1"/>
                  </a:moveTo>
                  <a:lnTo>
                    <a:pt x="0" y="809"/>
                  </a:lnTo>
                  <a:lnTo>
                    <a:pt x="0" y="1029"/>
                  </a:lnTo>
                  <a:lnTo>
                    <a:pt x="1372" y="221"/>
                  </a:lnTo>
                  <a:lnTo>
                    <a:pt x="1372" y="1"/>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8" name="Google Shape;1648;g14205b110d2_0_5994"/>
            <p:cNvSpPr/>
            <p:nvPr/>
          </p:nvSpPr>
          <p:spPr>
            <a:xfrm>
              <a:off x="4955100" y="2672900"/>
              <a:ext cx="77175" cy="50225"/>
            </a:xfrm>
            <a:custGeom>
              <a:rect b="b" l="l" r="r" t="t"/>
              <a:pathLst>
                <a:path extrusionOk="0" h="2009" w="3087">
                  <a:moveTo>
                    <a:pt x="1" y="0"/>
                  </a:moveTo>
                  <a:lnTo>
                    <a:pt x="1" y="221"/>
                  </a:lnTo>
                  <a:lnTo>
                    <a:pt x="3086" y="2008"/>
                  </a:lnTo>
                  <a:lnTo>
                    <a:pt x="3086" y="1788"/>
                  </a:lnTo>
                  <a:lnTo>
                    <a:pt x="1" y="0"/>
                  </a:lnTo>
                  <a:close/>
                </a:path>
              </a:pathLst>
            </a:custGeom>
            <a:solidFill>
              <a:srgbClr val="51619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9" name="Google Shape;1649;g14205b110d2_0_5994"/>
            <p:cNvSpPr/>
            <p:nvPr/>
          </p:nvSpPr>
          <p:spPr>
            <a:xfrm>
              <a:off x="4955100" y="2653300"/>
              <a:ext cx="111450" cy="64325"/>
            </a:xfrm>
            <a:custGeom>
              <a:rect b="b" l="l" r="r" t="t"/>
              <a:pathLst>
                <a:path extrusionOk="0" h="2573" w="4458">
                  <a:moveTo>
                    <a:pt x="1397" y="1"/>
                  </a:moveTo>
                  <a:lnTo>
                    <a:pt x="1" y="784"/>
                  </a:lnTo>
                  <a:lnTo>
                    <a:pt x="3086" y="2572"/>
                  </a:lnTo>
                  <a:lnTo>
                    <a:pt x="4458" y="1764"/>
                  </a:lnTo>
                  <a:lnTo>
                    <a:pt x="1397"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0" name="Google Shape;1650;g14205b110d2_0_5994"/>
            <p:cNvSpPr/>
            <p:nvPr/>
          </p:nvSpPr>
          <p:spPr>
            <a:xfrm>
              <a:off x="4819800" y="1944375"/>
              <a:ext cx="394300" cy="511825"/>
            </a:xfrm>
            <a:custGeom>
              <a:rect b="b" l="l" r="r" t="t"/>
              <a:pathLst>
                <a:path extrusionOk="0" h="20473" w="15772">
                  <a:moveTo>
                    <a:pt x="1" y="1"/>
                  </a:moveTo>
                  <a:lnTo>
                    <a:pt x="1" y="11363"/>
                  </a:lnTo>
                  <a:lnTo>
                    <a:pt x="15771" y="20473"/>
                  </a:lnTo>
                  <a:lnTo>
                    <a:pt x="15771" y="9110"/>
                  </a:lnTo>
                  <a:lnTo>
                    <a:pt x="1" y="1"/>
                  </a:ln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1" name="Google Shape;1651;g14205b110d2_0_5994"/>
            <p:cNvSpPr/>
            <p:nvPr/>
          </p:nvSpPr>
          <p:spPr>
            <a:xfrm>
              <a:off x="5046925" y="2117625"/>
              <a:ext cx="140850" cy="279200"/>
            </a:xfrm>
            <a:custGeom>
              <a:rect b="b" l="l" r="r" t="t"/>
              <a:pathLst>
                <a:path extrusionOk="0" h="11168" w="5634">
                  <a:moveTo>
                    <a:pt x="1" y="1"/>
                  </a:moveTo>
                  <a:lnTo>
                    <a:pt x="1" y="7911"/>
                  </a:lnTo>
                  <a:lnTo>
                    <a:pt x="5633" y="11167"/>
                  </a:lnTo>
                  <a:lnTo>
                    <a:pt x="5633" y="3258"/>
                  </a:lnTo>
                  <a:lnTo>
                    <a:pt x="1"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2" name="Google Shape;1652;g14205b110d2_0_5994"/>
            <p:cNvSpPr/>
            <p:nvPr/>
          </p:nvSpPr>
          <p:spPr>
            <a:xfrm>
              <a:off x="4859000" y="2009275"/>
              <a:ext cx="157975" cy="102875"/>
            </a:xfrm>
            <a:custGeom>
              <a:rect b="b" l="l" r="r" t="t"/>
              <a:pathLst>
                <a:path extrusionOk="0" h="4115" w="6319">
                  <a:moveTo>
                    <a:pt x="0" y="1"/>
                  </a:moveTo>
                  <a:lnTo>
                    <a:pt x="0" y="466"/>
                  </a:lnTo>
                  <a:lnTo>
                    <a:pt x="6318" y="4115"/>
                  </a:lnTo>
                  <a:lnTo>
                    <a:pt x="6318" y="3649"/>
                  </a:lnTo>
                  <a:lnTo>
                    <a:pt x="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3" name="Google Shape;1653;g14205b110d2_0_5994"/>
            <p:cNvSpPr/>
            <p:nvPr/>
          </p:nvSpPr>
          <p:spPr>
            <a:xfrm>
              <a:off x="4859000" y="2036225"/>
              <a:ext cx="157975" cy="102850"/>
            </a:xfrm>
            <a:custGeom>
              <a:rect b="b" l="l" r="r" t="t"/>
              <a:pathLst>
                <a:path extrusionOk="0" h="4114" w="6319">
                  <a:moveTo>
                    <a:pt x="0" y="0"/>
                  </a:moveTo>
                  <a:lnTo>
                    <a:pt x="0" y="465"/>
                  </a:lnTo>
                  <a:lnTo>
                    <a:pt x="6318" y="4114"/>
                  </a:lnTo>
                  <a:lnTo>
                    <a:pt x="6318" y="3649"/>
                  </a:lnTo>
                  <a:lnTo>
                    <a:pt x="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4" name="Google Shape;1654;g14205b110d2_0_5994"/>
            <p:cNvSpPr/>
            <p:nvPr/>
          </p:nvSpPr>
          <p:spPr>
            <a:xfrm>
              <a:off x="4859000" y="2062550"/>
              <a:ext cx="157975" cy="102850"/>
            </a:xfrm>
            <a:custGeom>
              <a:rect b="b" l="l" r="r" t="t"/>
              <a:pathLst>
                <a:path extrusionOk="0" h="4114" w="6319">
                  <a:moveTo>
                    <a:pt x="0" y="0"/>
                  </a:moveTo>
                  <a:lnTo>
                    <a:pt x="0" y="465"/>
                  </a:lnTo>
                  <a:lnTo>
                    <a:pt x="6318" y="4114"/>
                  </a:lnTo>
                  <a:lnTo>
                    <a:pt x="6318" y="3649"/>
                  </a:lnTo>
                  <a:lnTo>
                    <a:pt x="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5" name="Google Shape;1655;g14205b110d2_0_5994"/>
            <p:cNvSpPr/>
            <p:nvPr/>
          </p:nvSpPr>
          <p:spPr>
            <a:xfrm>
              <a:off x="4859000" y="2089475"/>
              <a:ext cx="157975" cy="102875"/>
            </a:xfrm>
            <a:custGeom>
              <a:rect b="b" l="l" r="r" t="t"/>
              <a:pathLst>
                <a:path extrusionOk="0" h="4115" w="6319">
                  <a:moveTo>
                    <a:pt x="0" y="0"/>
                  </a:moveTo>
                  <a:lnTo>
                    <a:pt x="0" y="466"/>
                  </a:lnTo>
                  <a:lnTo>
                    <a:pt x="6318" y="4114"/>
                  </a:lnTo>
                  <a:lnTo>
                    <a:pt x="6318" y="3649"/>
                  </a:lnTo>
                  <a:lnTo>
                    <a:pt x="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6" name="Google Shape;1656;g14205b110d2_0_5994"/>
            <p:cNvSpPr/>
            <p:nvPr/>
          </p:nvSpPr>
          <p:spPr>
            <a:xfrm>
              <a:off x="4859000" y="2116400"/>
              <a:ext cx="157975" cy="102875"/>
            </a:xfrm>
            <a:custGeom>
              <a:rect b="b" l="l" r="r" t="t"/>
              <a:pathLst>
                <a:path extrusionOk="0" h="4115" w="6319">
                  <a:moveTo>
                    <a:pt x="0" y="1"/>
                  </a:moveTo>
                  <a:lnTo>
                    <a:pt x="0" y="466"/>
                  </a:lnTo>
                  <a:lnTo>
                    <a:pt x="6318" y="4115"/>
                  </a:lnTo>
                  <a:lnTo>
                    <a:pt x="6318" y="3650"/>
                  </a:lnTo>
                  <a:lnTo>
                    <a:pt x="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7" name="Google Shape;1657;g14205b110d2_0_5994"/>
            <p:cNvSpPr/>
            <p:nvPr/>
          </p:nvSpPr>
          <p:spPr>
            <a:xfrm>
              <a:off x="4859000" y="2143350"/>
              <a:ext cx="157975" cy="102875"/>
            </a:xfrm>
            <a:custGeom>
              <a:rect b="b" l="l" r="r" t="t"/>
              <a:pathLst>
                <a:path extrusionOk="0" h="4115" w="6319">
                  <a:moveTo>
                    <a:pt x="0" y="0"/>
                  </a:moveTo>
                  <a:lnTo>
                    <a:pt x="0" y="466"/>
                  </a:lnTo>
                  <a:lnTo>
                    <a:pt x="6318" y="4114"/>
                  </a:lnTo>
                  <a:lnTo>
                    <a:pt x="6318" y="3649"/>
                  </a:lnTo>
                  <a:lnTo>
                    <a:pt x="0"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8" name="Google Shape;1658;g14205b110d2_0_5994"/>
            <p:cNvSpPr/>
            <p:nvPr/>
          </p:nvSpPr>
          <p:spPr>
            <a:xfrm>
              <a:off x="4859000" y="2196600"/>
              <a:ext cx="110200" cy="75325"/>
            </a:xfrm>
            <a:custGeom>
              <a:rect b="b" l="l" r="r" t="t"/>
              <a:pathLst>
                <a:path extrusionOk="0" h="3013" w="4408">
                  <a:moveTo>
                    <a:pt x="0" y="1"/>
                  </a:moveTo>
                  <a:lnTo>
                    <a:pt x="0" y="466"/>
                  </a:lnTo>
                  <a:lnTo>
                    <a:pt x="4408" y="3013"/>
                  </a:lnTo>
                  <a:lnTo>
                    <a:pt x="4408" y="2548"/>
                  </a:lnTo>
                  <a:lnTo>
                    <a:pt x="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9" name="Google Shape;1659;g14205b110d2_0_5994"/>
            <p:cNvSpPr/>
            <p:nvPr/>
          </p:nvSpPr>
          <p:spPr>
            <a:xfrm>
              <a:off x="4859000" y="2170275"/>
              <a:ext cx="157975" cy="102875"/>
            </a:xfrm>
            <a:custGeom>
              <a:rect b="b" l="l" r="r" t="t"/>
              <a:pathLst>
                <a:path extrusionOk="0" h="4115" w="6319">
                  <a:moveTo>
                    <a:pt x="0" y="1"/>
                  </a:moveTo>
                  <a:lnTo>
                    <a:pt x="0" y="466"/>
                  </a:lnTo>
                  <a:lnTo>
                    <a:pt x="6318" y="4115"/>
                  </a:lnTo>
                  <a:lnTo>
                    <a:pt x="6318" y="3650"/>
                  </a:lnTo>
                  <a:lnTo>
                    <a:pt x="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0" name="Google Shape;1660;g14205b110d2_0_5994"/>
            <p:cNvSpPr/>
            <p:nvPr/>
          </p:nvSpPr>
          <p:spPr>
            <a:xfrm>
              <a:off x="5063475" y="2169050"/>
              <a:ext cx="83875" cy="107775"/>
            </a:xfrm>
            <a:custGeom>
              <a:rect b="b" l="l" r="r" t="t"/>
              <a:pathLst>
                <a:path extrusionOk="0" h="4311" w="3355">
                  <a:moveTo>
                    <a:pt x="1665" y="1"/>
                  </a:moveTo>
                  <a:lnTo>
                    <a:pt x="0" y="2376"/>
                  </a:lnTo>
                  <a:lnTo>
                    <a:pt x="3355" y="4311"/>
                  </a:lnTo>
                  <a:lnTo>
                    <a:pt x="3355" y="4311"/>
                  </a:lnTo>
                  <a:lnTo>
                    <a:pt x="166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1" name="Google Shape;1661;g14205b110d2_0_5994"/>
            <p:cNvSpPr/>
            <p:nvPr/>
          </p:nvSpPr>
          <p:spPr>
            <a:xfrm>
              <a:off x="5059800" y="2163550"/>
              <a:ext cx="92450" cy="119400"/>
            </a:xfrm>
            <a:custGeom>
              <a:rect b="b" l="l" r="r" t="t"/>
              <a:pathLst>
                <a:path extrusionOk="0" h="4776" w="3698">
                  <a:moveTo>
                    <a:pt x="1788" y="466"/>
                  </a:moveTo>
                  <a:lnTo>
                    <a:pt x="3282" y="4261"/>
                  </a:lnTo>
                  <a:lnTo>
                    <a:pt x="3282" y="4261"/>
                  </a:lnTo>
                  <a:lnTo>
                    <a:pt x="319" y="2572"/>
                  </a:lnTo>
                  <a:lnTo>
                    <a:pt x="1788" y="466"/>
                  </a:lnTo>
                  <a:close/>
                  <a:moveTo>
                    <a:pt x="1861" y="1"/>
                  </a:moveTo>
                  <a:lnTo>
                    <a:pt x="0" y="2621"/>
                  </a:lnTo>
                  <a:lnTo>
                    <a:pt x="3698" y="4776"/>
                  </a:lnTo>
                  <a:lnTo>
                    <a:pt x="1861"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2" name="Google Shape;1662;g14205b110d2_0_5994"/>
            <p:cNvSpPr/>
            <p:nvPr/>
          </p:nvSpPr>
          <p:spPr>
            <a:xfrm>
              <a:off x="5097125" y="2205800"/>
              <a:ext cx="83300" cy="107150"/>
            </a:xfrm>
            <a:custGeom>
              <a:rect b="b" l="l" r="r" t="t"/>
              <a:pathLst>
                <a:path extrusionOk="0" h="4286" w="3332">
                  <a:moveTo>
                    <a:pt x="1666" y="0"/>
                  </a:moveTo>
                  <a:lnTo>
                    <a:pt x="1" y="2375"/>
                  </a:lnTo>
                  <a:lnTo>
                    <a:pt x="3331" y="4286"/>
                  </a:lnTo>
                  <a:lnTo>
                    <a:pt x="166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3" name="Google Shape;1663;g14205b110d2_0_5994"/>
            <p:cNvSpPr/>
            <p:nvPr/>
          </p:nvSpPr>
          <p:spPr>
            <a:xfrm>
              <a:off x="5092850" y="2200275"/>
              <a:ext cx="93075" cy="119400"/>
            </a:xfrm>
            <a:custGeom>
              <a:rect b="b" l="l" r="r" t="t"/>
              <a:pathLst>
                <a:path extrusionOk="0" h="4776" w="3723">
                  <a:moveTo>
                    <a:pt x="1813" y="466"/>
                  </a:moveTo>
                  <a:lnTo>
                    <a:pt x="3282" y="4262"/>
                  </a:lnTo>
                  <a:lnTo>
                    <a:pt x="343" y="2548"/>
                  </a:lnTo>
                  <a:lnTo>
                    <a:pt x="1813" y="466"/>
                  </a:lnTo>
                  <a:close/>
                  <a:moveTo>
                    <a:pt x="1862" y="1"/>
                  </a:moveTo>
                  <a:lnTo>
                    <a:pt x="1" y="2621"/>
                  </a:lnTo>
                  <a:lnTo>
                    <a:pt x="3723" y="4776"/>
                  </a:lnTo>
                  <a:lnTo>
                    <a:pt x="1862"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4" name="Google Shape;1664;g14205b110d2_0_5994"/>
            <p:cNvSpPr/>
            <p:nvPr/>
          </p:nvSpPr>
          <p:spPr>
            <a:xfrm>
              <a:off x="5106325" y="2266850"/>
              <a:ext cx="64900" cy="83600"/>
            </a:xfrm>
            <a:custGeom>
              <a:rect b="b" l="l" r="r" t="t"/>
              <a:pathLst>
                <a:path extrusionOk="0" h="3344" w="2596">
                  <a:moveTo>
                    <a:pt x="722" y="1"/>
                  </a:moveTo>
                  <a:cubicBezTo>
                    <a:pt x="296" y="1"/>
                    <a:pt x="0" y="340"/>
                    <a:pt x="0" y="913"/>
                  </a:cubicBezTo>
                  <a:cubicBezTo>
                    <a:pt x="0" y="1746"/>
                    <a:pt x="588" y="2750"/>
                    <a:pt x="1298" y="3166"/>
                  </a:cubicBezTo>
                  <a:cubicBezTo>
                    <a:pt x="1504" y="3287"/>
                    <a:pt x="1700" y="3344"/>
                    <a:pt x="1875" y="3344"/>
                  </a:cubicBezTo>
                  <a:cubicBezTo>
                    <a:pt x="2300" y="3344"/>
                    <a:pt x="2596" y="3005"/>
                    <a:pt x="2596" y="2431"/>
                  </a:cubicBezTo>
                  <a:cubicBezTo>
                    <a:pt x="2596" y="1599"/>
                    <a:pt x="2008" y="595"/>
                    <a:pt x="1298" y="178"/>
                  </a:cubicBezTo>
                  <a:cubicBezTo>
                    <a:pt x="1092" y="57"/>
                    <a:pt x="896" y="1"/>
                    <a:pt x="722"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5" name="Google Shape;1665;g14205b110d2_0_5994"/>
            <p:cNvSpPr/>
            <p:nvPr/>
          </p:nvSpPr>
          <p:spPr>
            <a:xfrm>
              <a:off x="5103250" y="2263825"/>
              <a:ext cx="71050" cy="89525"/>
            </a:xfrm>
            <a:custGeom>
              <a:rect b="b" l="l" r="r" t="t"/>
              <a:pathLst>
                <a:path extrusionOk="0" h="3581" w="2842">
                  <a:moveTo>
                    <a:pt x="833" y="226"/>
                  </a:moveTo>
                  <a:cubicBezTo>
                    <a:pt x="1005" y="226"/>
                    <a:pt x="1176" y="275"/>
                    <a:pt x="1372" y="397"/>
                  </a:cubicBezTo>
                  <a:cubicBezTo>
                    <a:pt x="2058" y="789"/>
                    <a:pt x="2597" y="1744"/>
                    <a:pt x="2597" y="2552"/>
                  </a:cubicBezTo>
                  <a:cubicBezTo>
                    <a:pt x="2597" y="2895"/>
                    <a:pt x="2499" y="3164"/>
                    <a:pt x="2278" y="3287"/>
                  </a:cubicBezTo>
                  <a:cubicBezTo>
                    <a:pt x="2199" y="3336"/>
                    <a:pt x="2104" y="3362"/>
                    <a:pt x="1998" y="3362"/>
                  </a:cubicBezTo>
                  <a:cubicBezTo>
                    <a:pt x="1841" y="3362"/>
                    <a:pt x="1660" y="3306"/>
                    <a:pt x="1470" y="3189"/>
                  </a:cubicBezTo>
                  <a:cubicBezTo>
                    <a:pt x="784" y="2797"/>
                    <a:pt x="221" y="1842"/>
                    <a:pt x="221" y="1034"/>
                  </a:cubicBezTo>
                  <a:cubicBezTo>
                    <a:pt x="221" y="691"/>
                    <a:pt x="344" y="422"/>
                    <a:pt x="564" y="299"/>
                  </a:cubicBezTo>
                  <a:cubicBezTo>
                    <a:pt x="638" y="250"/>
                    <a:pt x="735" y="226"/>
                    <a:pt x="833" y="226"/>
                  </a:cubicBezTo>
                  <a:close/>
                  <a:moveTo>
                    <a:pt x="832" y="0"/>
                  </a:moveTo>
                  <a:cubicBezTo>
                    <a:pt x="693" y="0"/>
                    <a:pt x="561" y="34"/>
                    <a:pt x="442" y="103"/>
                  </a:cubicBezTo>
                  <a:cubicBezTo>
                    <a:pt x="172" y="275"/>
                    <a:pt x="1" y="593"/>
                    <a:pt x="1" y="1034"/>
                  </a:cubicBezTo>
                  <a:cubicBezTo>
                    <a:pt x="1" y="1916"/>
                    <a:pt x="613" y="2969"/>
                    <a:pt x="1372" y="3385"/>
                  </a:cubicBezTo>
                  <a:cubicBezTo>
                    <a:pt x="1593" y="3507"/>
                    <a:pt x="1813" y="3581"/>
                    <a:pt x="2009" y="3581"/>
                  </a:cubicBezTo>
                  <a:cubicBezTo>
                    <a:pt x="2131" y="3581"/>
                    <a:pt x="2278" y="3556"/>
                    <a:pt x="2401" y="3483"/>
                  </a:cubicBezTo>
                  <a:cubicBezTo>
                    <a:pt x="2670" y="3311"/>
                    <a:pt x="2841" y="2993"/>
                    <a:pt x="2841" y="2552"/>
                  </a:cubicBezTo>
                  <a:cubicBezTo>
                    <a:pt x="2841" y="1671"/>
                    <a:pt x="2229" y="618"/>
                    <a:pt x="1470" y="201"/>
                  </a:cubicBezTo>
                  <a:cubicBezTo>
                    <a:pt x="1252" y="71"/>
                    <a:pt x="1035" y="0"/>
                    <a:pt x="832" y="0"/>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6" name="Google Shape;1666;g14205b110d2_0_5994"/>
            <p:cNvSpPr/>
            <p:nvPr/>
          </p:nvSpPr>
          <p:spPr>
            <a:xfrm>
              <a:off x="3570300" y="3446100"/>
              <a:ext cx="65550" cy="55125"/>
            </a:xfrm>
            <a:custGeom>
              <a:rect b="b" l="l" r="r" t="t"/>
              <a:pathLst>
                <a:path extrusionOk="0" h="2205" w="2622">
                  <a:moveTo>
                    <a:pt x="1" y="1"/>
                  </a:moveTo>
                  <a:cubicBezTo>
                    <a:pt x="1" y="466"/>
                    <a:pt x="172" y="784"/>
                    <a:pt x="417" y="931"/>
                  </a:cubicBezTo>
                  <a:lnTo>
                    <a:pt x="2591" y="2187"/>
                  </a:lnTo>
                  <a:lnTo>
                    <a:pt x="2591" y="2187"/>
                  </a:lnTo>
                  <a:cubicBezTo>
                    <a:pt x="2339" y="2033"/>
                    <a:pt x="2180" y="1721"/>
                    <a:pt x="2180" y="1274"/>
                  </a:cubicBezTo>
                  <a:lnTo>
                    <a:pt x="1" y="1"/>
                  </a:lnTo>
                  <a:close/>
                  <a:moveTo>
                    <a:pt x="2591" y="2187"/>
                  </a:moveTo>
                  <a:lnTo>
                    <a:pt x="2591" y="2187"/>
                  </a:lnTo>
                  <a:cubicBezTo>
                    <a:pt x="2601" y="2193"/>
                    <a:pt x="2611" y="2199"/>
                    <a:pt x="2621" y="2204"/>
                  </a:cubicBezTo>
                  <a:lnTo>
                    <a:pt x="2591" y="2187"/>
                  </a:lnTo>
                  <a:close/>
                </a:path>
              </a:pathLst>
            </a:custGeom>
            <a:solidFill>
              <a:srgbClr val="8FA6B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7" name="Google Shape;1667;g14205b110d2_0_5994"/>
            <p:cNvSpPr/>
            <p:nvPr/>
          </p:nvSpPr>
          <p:spPr>
            <a:xfrm>
              <a:off x="3896625" y="2359150"/>
              <a:ext cx="81425" cy="37050"/>
            </a:xfrm>
            <a:custGeom>
              <a:rect b="b" l="l" r="r" t="t"/>
              <a:pathLst>
                <a:path extrusionOk="0" h="1482" w="3257">
                  <a:moveTo>
                    <a:pt x="3205" y="1354"/>
                  </a:moveTo>
                  <a:lnTo>
                    <a:pt x="3257" y="1384"/>
                  </a:lnTo>
                  <a:cubicBezTo>
                    <a:pt x="3240" y="1373"/>
                    <a:pt x="3223" y="1363"/>
                    <a:pt x="3205" y="1354"/>
                  </a:cubicBezTo>
                  <a:close/>
                  <a:moveTo>
                    <a:pt x="659" y="0"/>
                  </a:moveTo>
                  <a:cubicBezTo>
                    <a:pt x="462" y="0"/>
                    <a:pt x="239" y="68"/>
                    <a:pt x="0" y="209"/>
                  </a:cubicBezTo>
                  <a:lnTo>
                    <a:pt x="2204" y="1482"/>
                  </a:lnTo>
                  <a:cubicBezTo>
                    <a:pt x="2443" y="1341"/>
                    <a:pt x="2666" y="1273"/>
                    <a:pt x="2863" y="1273"/>
                  </a:cubicBezTo>
                  <a:cubicBezTo>
                    <a:pt x="2988" y="1273"/>
                    <a:pt x="3103" y="1301"/>
                    <a:pt x="3205" y="1354"/>
                  </a:cubicBezTo>
                  <a:lnTo>
                    <a:pt x="3205" y="1354"/>
                  </a:lnTo>
                  <a:lnTo>
                    <a:pt x="1053" y="111"/>
                  </a:lnTo>
                  <a:cubicBezTo>
                    <a:pt x="938" y="38"/>
                    <a:pt x="806" y="0"/>
                    <a:pt x="659" y="0"/>
                  </a:cubicBezTo>
                  <a:close/>
                </a:path>
              </a:pathLst>
            </a:custGeom>
            <a:solidFill>
              <a:srgbClr val="BFCE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8" name="Google Shape;1668;g14205b110d2_0_5994"/>
            <p:cNvSpPr/>
            <p:nvPr/>
          </p:nvSpPr>
          <p:spPr>
            <a:xfrm>
              <a:off x="3571525" y="2601875"/>
              <a:ext cx="50225" cy="869975"/>
            </a:xfrm>
            <a:custGeom>
              <a:rect b="b" l="l" r="r" t="t"/>
              <a:pathLst>
                <a:path extrusionOk="0" h="34799" w="2009">
                  <a:moveTo>
                    <a:pt x="1" y="1"/>
                  </a:moveTo>
                  <a:lnTo>
                    <a:pt x="74" y="33696"/>
                  </a:lnTo>
                  <a:lnTo>
                    <a:pt x="2009" y="34798"/>
                  </a:lnTo>
                  <a:lnTo>
                    <a:pt x="1935" y="1127"/>
                  </a:lnTo>
                  <a:lnTo>
                    <a:pt x="1" y="1"/>
                  </a:lnTo>
                  <a:close/>
                </a:path>
              </a:pathLst>
            </a:custGeom>
            <a:solidFill>
              <a:srgbClr val="8FA6B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9" name="Google Shape;1669;g14205b110d2_0_5994"/>
            <p:cNvSpPr/>
            <p:nvPr/>
          </p:nvSpPr>
          <p:spPr>
            <a:xfrm>
              <a:off x="3568475" y="2596375"/>
              <a:ext cx="56350" cy="881575"/>
            </a:xfrm>
            <a:custGeom>
              <a:rect b="b" l="l" r="r" t="t"/>
              <a:pathLst>
                <a:path extrusionOk="0" h="35263" w="2254">
                  <a:moveTo>
                    <a:pt x="270" y="466"/>
                  </a:moveTo>
                  <a:lnTo>
                    <a:pt x="1911" y="1421"/>
                  </a:lnTo>
                  <a:lnTo>
                    <a:pt x="1984" y="34773"/>
                  </a:lnTo>
                  <a:lnTo>
                    <a:pt x="343" y="33818"/>
                  </a:lnTo>
                  <a:lnTo>
                    <a:pt x="270" y="466"/>
                  </a:lnTo>
                  <a:close/>
                  <a:moveTo>
                    <a:pt x="1" y="0"/>
                  </a:moveTo>
                  <a:lnTo>
                    <a:pt x="74" y="33990"/>
                  </a:lnTo>
                  <a:lnTo>
                    <a:pt x="2253" y="35263"/>
                  </a:lnTo>
                  <a:lnTo>
                    <a:pt x="2180" y="1274"/>
                  </a:lnTo>
                  <a:lnTo>
                    <a:pt x="1" y="0"/>
                  </a:lnTo>
                  <a:close/>
                </a:path>
              </a:pathLst>
            </a:custGeom>
            <a:solidFill>
              <a:srgbClr val="BFCE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0" name="Google Shape;1670;g14205b110d2_0_5994"/>
            <p:cNvSpPr/>
            <p:nvPr/>
          </p:nvSpPr>
          <p:spPr>
            <a:xfrm>
              <a:off x="3605200" y="2364350"/>
              <a:ext cx="346525" cy="200225"/>
            </a:xfrm>
            <a:custGeom>
              <a:rect b="b" l="l" r="r" t="t"/>
              <a:pathLst>
                <a:path extrusionOk="0" h="8009" w="13861">
                  <a:moveTo>
                    <a:pt x="11657" y="1"/>
                  </a:moveTo>
                  <a:lnTo>
                    <a:pt x="1" y="6735"/>
                  </a:lnTo>
                  <a:lnTo>
                    <a:pt x="2180" y="8008"/>
                  </a:lnTo>
                  <a:lnTo>
                    <a:pt x="13861" y="1274"/>
                  </a:lnTo>
                  <a:lnTo>
                    <a:pt x="11657" y="1"/>
                  </a:lnTo>
                  <a:close/>
                </a:path>
              </a:pathLst>
            </a:custGeom>
            <a:solidFill>
              <a:srgbClr val="BFCE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1" name="Google Shape;1671;g14205b110d2_0_5994"/>
            <p:cNvSpPr/>
            <p:nvPr/>
          </p:nvSpPr>
          <p:spPr>
            <a:xfrm>
              <a:off x="3568475" y="2532700"/>
              <a:ext cx="91250" cy="95525"/>
            </a:xfrm>
            <a:custGeom>
              <a:rect b="b" l="l" r="r" t="t"/>
              <a:pathLst>
                <a:path extrusionOk="0" h="3821" w="3650">
                  <a:moveTo>
                    <a:pt x="1470" y="1"/>
                  </a:moveTo>
                  <a:cubicBezTo>
                    <a:pt x="662" y="466"/>
                    <a:pt x="1" y="1617"/>
                    <a:pt x="1" y="2547"/>
                  </a:cubicBezTo>
                  <a:lnTo>
                    <a:pt x="2180" y="3821"/>
                  </a:lnTo>
                  <a:cubicBezTo>
                    <a:pt x="2180" y="2890"/>
                    <a:pt x="2841" y="1739"/>
                    <a:pt x="3649" y="1274"/>
                  </a:cubicBezTo>
                  <a:lnTo>
                    <a:pt x="1470" y="1"/>
                  </a:lnTo>
                  <a:close/>
                </a:path>
              </a:pathLst>
            </a:custGeom>
            <a:solidFill>
              <a:srgbClr val="BFCE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2" name="Google Shape;1672;g14205b110d2_0_5994"/>
            <p:cNvSpPr/>
            <p:nvPr/>
          </p:nvSpPr>
          <p:spPr>
            <a:xfrm>
              <a:off x="3622950" y="2391150"/>
              <a:ext cx="367350" cy="1112650"/>
            </a:xfrm>
            <a:custGeom>
              <a:rect b="b" l="l" r="r" t="t"/>
              <a:pathLst>
                <a:path extrusionOk="0" h="44506" w="14694">
                  <a:moveTo>
                    <a:pt x="13811" y="1"/>
                  </a:moveTo>
                  <a:cubicBezTo>
                    <a:pt x="13612" y="1"/>
                    <a:pt x="13388" y="65"/>
                    <a:pt x="13151" y="202"/>
                  </a:cubicBezTo>
                  <a:lnTo>
                    <a:pt x="1470" y="6936"/>
                  </a:lnTo>
                  <a:cubicBezTo>
                    <a:pt x="662" y="7401"/>
                    <a:pt x="1" y="8552"/>
                    <a:pt x="1" y="9483"/>
                  </a:cubicBezTo>
                  <a:lnTo>
                    <a:pt x="74" y="43472"/>
                  </a:lnTo>
                  <a:cubicBezTo>
                    <a:pt x="92" y="44130"/>
                    <a:pt x="427" y="44506"/>
                    <a:pt x="907" y="44506"/>
                  </a:cubicBezTo>
                  <a:cubicBezTo>
                    <a:pt x="1107" y="44506"/>
                    <a:pt x="1331" y="44441"/>
                    <a:pt x="1568" y="44305"/>
                  </a:cubicBezTo>
                  <a:lnTo>
                    <a:pt x="13224" y="37570"/>
                  </a:lnTo>
                  <a:cubicBezTo>
                    <a:pt x="14033" y="37105"/>
                    <a:pt x="14694" y="35954"/>
                    <a:pt x="14694" y="35024"/>
                  </a:cubicBezTo>
                  <a:lnTo>
                    <a:pt x="14620" y="1034"/>
                  </a:lnTo>
                  <a:cubicBezTo>
                    <a:pt x="14620" y="377"/>
                    <a:pt x="14290" y="1"/>
                    <a:pt x="13811" y="1"/>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3" name="Google Shape;1673;g14205b110d2_0_5994"/>
            <p:cNvSpPr/>
            <p:nvPr/>
          </p:nvSpPr>
          <p:spPr>
            <a:xfrm>
              <a:off x="3641950" y="2501475"/>
              <a:ext cx="330000" cy="858950"/>
            </a:xfrm>
            <a:custGeom>
              <a:rect b="b" l="l" r="r" t="t"/>
              <a:pathLst>
                <a:path extrusionOk="0" h="34358" w="13200">
                  <a:moveTo>
                    <a:pt x="13150" y="1"/>
                  </a:moveTo>
                  <a:lnTo>
                    <a:pt x="0" y="7592"/>
                  </a:lnTo>
                  <a:lnTo>
                    <a:pt x="49" y="34357"/>
                  </a:lnTo>
                  <a:lnTo>
                    <a:pt x="13199" y="26766"/>
                  </a:lnTo>
                  <a:lnTo>
                    <a:pt x="1315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4" name="Google Shape;1674;g14205b110d2_0_5994"/>
            <p:cNvSpPr/>
            <p:nvPr/>
          </p:nvSpPr>
          <p:spPr>
            <a:xfrm>
              <a:off x="3794375" y="3279450"/>
              <a:ext cx="74100" cy="94575"/>
            </a:xfrm>
            <a:custGeom>
              <a:rect b="b" l="l" r="r" t="t"/>
              <a:pathLst>
                <a:path extrusionOk="0" h="3783" w="2964">
                  <a:moveTo>
                    <a:pt x="2130" y="0"/>
                  </a:moveTo>
                  <a:cubicBezTo>
                    <a:pt x="1931" y="0"/>
                    <a:pt x="1707" y="65"/>
                    <a:pt x="1470" y="202"/>
                  </a:cubicBezTo>
                  <a:cubicBezTo>
                    <a:pt x="662" y="667"/>
                    <a:pt x="1" y="1818"/>
                    <a:pt x="1" y="2749"/>
                  </a:cubicBezTo>
                  <a:cubicBezTo>
                    <a:pt x="1" y="3406"/>
                    <a:pt x="331" y="3782"/>
                    <a:pt x="810" y="3782"/>
                  </a:cubicBezTo>
                  <a:cubicBezTo>
                    <a:pt x="1008" y="3782"/>
                    <a:pt x="1233" y="3718"/>
                    <a:pt x="1470" y="3581"/>
                  </a:cubicBezTo>
                  <a:cubicBezTo>
                    <a:pt x="2302" y="3116"/>
                    <a:pt x="2964" y="1965"/>
                    <a:pt x="2939" y="1034"/>
                  </a:cubicBezTo>
                  <a:cubicBezTo>
                    <a:pt x="2939" y="377"/>
                    <a:pt x="2609" y="0"/>
                    <a:pt x="213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5" name="Google Shape;1675;g14205b110d2_0_5994"/>
            <p:cNvSpPr/>
            <p:nvPr/>
          </p:nvSpPr>
          <p:spPr>
            <a:xfrm>
              <a:off x="3803550" y="2497350"/>
              <a:ext cx="15950" cy="20425"/>
            </a:xfrm>
            <a:custGeom>
              <a:rect b="b" l="l" r="r" t="t"/>
              <a:pathLst>
                <a:path extrusionOk="0" h="817" w="638">
                  <a:moveTo>
                    <a:pt x="463" y="0"/>
                  </a:moveTo>
                  <a:cubicBezTo>
                    <a:pt x="419" y="0"/>
                    <a:pt x="370" y="14"/>
                    <a:pt x="319" y="43"/>
                  </a:cubicBezTo>
                  <a:cubicBezTo>
                    <a:pt x="148" y="141"/>
                    <a:pt x="1" y="386"/>
                    <a:pt x="1" y="582"/>
                  </a:cubicBezTo>
                  <a:cubicBezTo>
                    <a:pt x="1" y="726"/>
                    <a:pt x="80" y="816"/>
                    <a:pt x="189" y="816"/>
                  </a:cubicBezTo>
                  <a:cubicBezTo>
                    <a:pt x="229" y="816"/>
                    <a:pt x="273" y="804"/>
                    <a:pt x="319" y="778"/>
                  </a:cubicBezTo>
                  <a:cubicBezTo>
                    <a:pt x="491" y="656"/>
                    <a:pt x="638" y="411"/>
                    <a:pt x="638" y="215"/>
                  </a:cubicBezTo>
                  <a:cubicBezTo>
                    <a:pt x="638" y="77"/>
                    <a:pt x="565" y="0"/>
                    <a:pt x="463" y="0"/>
                  </a:cubicBezTo>
                  <a:close/>
                </a:path>
              </a:pathLst>
            </a:custGeom>
            <a:solidFill>
              <a:srgbClr val="4D338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6" name="Google Shape;1676;g14205b110d2_0_5994"/>
            <p:cNvSpPr/>
            <p:nvPr/>
          </p:nvSpPr>
          <p:spPr>
            <a:xfrm>
              <a:off x="3771725" y="2512025"/>
              <a:ext cx="79600" cy="56075"/>
            </a:xfrm>
            <a:custGeom>
              <a:rect b="b" l="l" r="r" t="t"/>
              <a:pathLst>
                <a:path extrusionOk="0" h="2243" w="3184">
                  <a:moveTo>
                    <a:pt x="3040" y="0"/>
                  </a:moveTo>
                  <a:cubicBezTo>
                    <a:pt x="3002" y="0"/>
                    <a:pt x="2960" y="14"/>
                    <a:pt x="2915" y="44"/>
                  </a:cubicBezTo>
                  <a:lnTo>
                    <a:pt x="294" y="1538"/>
                  </a:lnTo>
                  <a:cubicBezTo>
                    <a:pt x="123" y="1636"/>
                    <a:pt x="1" y="1856"/>
                    <a:pt x="1" y="2028"/>
                  </a:cubicBezTo>
                  <a:cubicBezTo>
                    <a:pt x="1" y="2165"/>
                    <a:pt x="73" y="2242"/>
                    <a:pt x="167" y="2242"/>
                  </a:cubicBezTo>
                  <a:cubicBezTo>
                    <a:pt x="207" y="2242"/>
                    <a:pt x="251" y="2228"/>
                    <a:pt x="294" y="2199"/>
                  </a:cubicBezTo>
                  <a:lnTo>
                    <a:pt x="2915" y="705"/>
                  </a:lnTo>
                  <a:cubicBezTo>
                    <a:pt x="3062" y="607"/>
                    <a:pt x="3184" y="387"/>
                    <a:pt x="3184" y="191"/>
                  </a:cubicBezTo>
                  <a:cubicBezTo>
                    <a:pt x="3184" y="72"/>
                    <a:pt x="3125" y="0"/>
                    <a:pt x="3040" y="0"/>
                  </a:cubicBezTo>
                  <a:close/>
                </a:path>
              </a:pathLst>
            </a:custGeom>
            <a:solidFill>
              <a:srgbClr val="4D338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7" name="Google Shape;1677;g14205b110d2_0_5994"/>
            <p:cNvSpPr/>
            <p:nvPr/>
          </p:nvSpPr>
          <p:spPr>
            <a:xfrm>
              <a:off x="3585000" y="2767550"/>
              <a:ext cx="16550" cy="6375"/>
            </a:xfrm>
            <a:custGeom>
              <a:rect b="b" l="l" r="r" t="t"/>
              <a:pathLst>
                <a:path extrusionOk="0" h="255" w="662">
                  <a:moveTo>
                    <a:pt x="482" y="0"/>
                  </a:moveTo>
                  <a:cubicBezTo>
                    <a:pt x="439" y="0"/>
                    <a:pt x="401" y="13"/>
                    <a:pt x="368" y="35"/>
                  </a:cubicBezTo>
                  <a:lnTo>
                    <a:pt x="1" y="230"/>
                  </a:lnTo>
                  <a:cubicBezTo>
                    <a:pt x="31" y="220"/>
                    <a:pt x="66" y="214"/>
                    <a:pt x="105" y="214"/>
                  </a:cubicBezTo>
                  <a:cubicBezTo>
                    <a:pt x="159" y="214"/>
                    <a:pt x="223" y="226"/>
                    <a:pt x="295" y="255"/>
                  </a:cubicBezTo>
                  <a:lnTo>
                    <a:pt x="662" y="59"/>
                  </a:lnTo>
                  <a:cubicBezTo>
                    <a:pt x="594" y="19"/>
                    <a:pt x="534" y="0"/>
                    <a:pt x="482"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8" name="Google Shape;1678;g14205b110d2_0_5994"/>
            <p:cNvSpPr/>
            <p:nvPr/>
          </p:nvSpPr>
          <p:spPr>
            <a:xfrm>
              <a:off x="3592350" y="2769025"/>
              <a:ext cx="19000" cy="28175"/>
            </a:xfrm>
            <a:custGeom>
              <a:rect b="b" l="l" r="r" t="t"/>
              <a:pathLst>
                <a:path extrusionOk="0" h="1127" w="760">
                  <a:moveTo>
                    <a:pt x="368" y="0"/>
                  </a:moveTo>
                  <a:lnTo>
                    <a:pt x="1" y="196"/>
                  </a:lnTo>
                  <a:cubicBezTo>
                    <a:pt x="221" y="318"/>
                    <a:pt x="392" y="637"/>
                    <a:pt x="392" y="882"/>
                  </a:cubicBezTo>
                  <a:cubicBezTo>
                    <a:pt x="392" y="1004"/>
                    <a:pt x="343" y="1077"/>
                    <a:pt x="270" y="1126"/>
                  </a:cubicBezTo>
                  <a:lnTo>
                    <a:pt x="637" y="906"/>
                  </a:lnTo>
                  <a:cubicBezTo>
                    <a:pt x="711" y="882"/>
                    <a:pt x="760" y="784"/>
                    <a:pt x="760" y="661"/>
                  </a:cubicBezTo>
                  <a:cubicBezTo>
                    <a:pt x="760" y="416"/>
                    <a:pt x="564" y="122"/>
                    <a:pt x="368"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9" name="Google Shape;1679;g14205b110d2_0_5994"/>
            <p:cNvSpPr/>
            <p:nvPr/>
          </p:nvSpPr>
          <p:spPr>
            <a:xfrm>
              <a:off x="3582550" y="2772600"/>
              <a:ext cx="19625" cy="25300"/>
            </a:xfrm>
            <a:custGeom>
              <a:rect b="b" l="l" r="r" t="t"/>
              <a:pathLst>
                <a:path extrusionOk="0" h="1012" w="785">
                  <a:moveTo>
                    <a:pt x="215" y="0"/>
                  </a:moveTo>
                  <a:cubicBezTo>
                    <a:pt x="87" y="0"/>
                    <a:pt x="1" y="100"/>
                    <a:pt x="1" y="273"/>
                  </a:cubicBezTo>
                  <a:cubicBezTo>
                    <a:pt x="1" y="518"/>
                    <a:pt x="172" y="837"/>
                    <a:pt x="393" y="959"/>
                  </a:cubicBezTo>
                  <a:cubicBezTo>
                    <a:pt x="450" y="995"/>
                    <a:pt x="507" y="1012"/>
                    <a:pt x="559" y="1012"/>
                  </a:cubicBezTo>
                  <a:cubicBezTo>
                    <a:pt x="686" y="1012"/>
                    <a:pt x="784" y="912"/>
                    <a:pt x="784" y="739"/>
                  </a:cubicBezTo>
                  <a:cubicBezTo>
                    <a:pt x="784" y="494"/>
                    <a:pt x="613" y="175"/>
                    <a:pt x="393" y="53"/>
                  </a:cubicBezTo>
                  <a:cubicBezTo>
                    <a:pt x="328" y="17"/>
                    <a:pt x="268" y="0"/>
                    <a:pt x="215" y="0"/>
                  </a:cubicBezTo>
                  <a:close/>
                </a:path>
              </a:pathLst>
            </a:custGeom>
            <a:solidFill>
              <a:srgbClr val="BFCE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0" name="Google Shape;1680;g14205b110d2_0_5994"/>
            <p:cNvSpPr/>
            <p:nvPr/>
          </p:nvSpPr>
          <p:spPr>
            <a:xfrm>
              <a:off x="3585000" y="2817000"/>
              <a:ext cx="15950" cy="6525"/>
            </a:xfrm>
            <a:custGeom>
              <a:rect b="b" l="l" r="r" t="t"/>
              <a:pathLst>
                <a:path extrusionOk="0" h="261" w="638">
                  <a:moveTo>
                    <a:pt x="13" y="228"/>
                  </a:moveTo>
                  <a:cubicBezTo>
                    <a:pt x="9" y="231"/>
                    <a:pt x="5" y="233"/>
                    <a:pt x="1" y="236"/>
                  </a:cubicBezTo>
                  <a:lnTo>
                    <a:pt x="13" y="228"/>
                  </a:lnTo>
                  <a:close/>
                  <a:moveTo>
                    <a:pt x="457" y="1"/>
                  </a:moveTo>
                  <a:cubicBezTo>
                    <a:pt x="425" y="1"/>
                    <a:pt x="395" y="7"/>
                    <a:pt x="368" y="16"/>
                  </a:cubicBezTo>
                  <a:lnTo>
                    <a:pt x="13" y="228"/>
                  </a:lnTo>
                  <a:lnTo>
                    <a:pt x="13" y="228"/>
                  </a:lnTo>
                  <a:cubicBezTo>
                    <a:pt x="38" y="215"/>
                    <a:pt x="66" y="209"/>
                    <a:pt x="96" y="209"/>
                  </a:cubicBezTo>
                  <a:cubicBezTo>
                    <a:pt x="153" y="209"/>
                    <a:pt x="219" y="230"/>
                    <a:pt x="295" y="260"/>
                  </a:cubicBezTo>
                  <a:lnTo>
                    <a:pt x="637" y="65"/>
                  </a:lnTo>
                  <a:cubicBezTo>
                    <a:pt x="575" y="18"/>
                    <a:pt x="513" y="1"/>
                    <a:pt x="457"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1" name="Google Shape;1681;g14205b110d2_0_5994"/>
            <p:cNvSpPr/>
            <p:nvPr/>
          </p:nvSpPr>
          <p:spPr>
            <a:xfrm>
              <a:off x="3592350" y="2818600"/>
              <a:ext cx="18400" cy="28175"/>
            </a:xfrm>
            <a:custGeom>
              <a:rect b="b" l="l" r="r" t="t"/>
              <a:pathLst>
                <a:path extrusionOk="0" h="1127" w="736">
                  <a:moveTo>
                    <a:pt x="343" y="1"/>
                  </a:moveTo>
                  <a:lnTo>
                    <a:pt x="1" y="196"/>
                  </a:lnTo>
                  <a:cubicBezTo>
                    <a:pt x="196" y="319"/>
                    <a:pt x="368" y="637"/>
                    <a:pt x="368" y="882"/>
                  </a:cubicBezTo>
                  <a:cubicBezTo>
                    <a:pt x="368" y="1005"/>
                    <a:pt x="343" y="1078"/>
                    <a:pt x="270" y="1127"/>
                  </a:cubicBezTo>
                  <a:lnTo>
                    <a:pt x="637" y="907"/>
                  </a:lnTo>
                  <a:cubicBezTo>
                    <a:pt x="711" y="858"/>
                    <a:pt x="735" y="784"/>
                    <a:pt x="735" y="662"/>
                  </a:cubicBezTo>
                  <a:cubicBezTo>
                    <a:pt x="735" y="417"/>
                    <a:pt x="564" y="123"/>
                    <a:pt x="343"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2" name="Google Shape;1682;g14205b110d2_0_5994"/>
            <p:cNvSpPr/>
            <p:nvPr/>
          </p:nvSpPr>
          <p:spPr>
            <a:xfrm>
              <a:off x="3582550" y="2822175"/>
              <a:ext cx="19000" cy="25325"/>
            </a:xfrm>
            <a:custGeom>
              <a:rect b="b" l="l" r="r" t="t"/>
              <a:pathLst>
                <a:path extrusionOk="0" h="1013" w="760">
                  <a:moveTo>
                    <a:pt x="215" y="1"/>
                  </a:moveTo>
                  <a:cubicBezTo>
                    <a:pt x="87" y="1"/>
                    <a:pt x="1" y="100"/>
                    <a:pt x="1" y="274"/>
                  </a:cubicBezTo>
                  <a:cubicBezTo>
                    <a:pt x="1" y="519"/>
                    <a:pt x="172" y="837"/>
                    <a:pt x="368" y="959"/>
                  </a:cubicBezTo>
                  <a:cubicBezTo>
                    <a:pt x="432" y="995"/>
                    <a:pt x="493" y="1012"/>
                    <a:pt x="546" y="1012"/>
                  </a:cubicBezTo>
                  <a:cubicBezTo>
                    <a:pt x="674" y="1012"/>
                    <a:pt x="760" y="912"/>
                    <a:pt x="760" y="739"/>
                  </a:cubicBezTo>
                  <a:cubicBezTo>
                    <a:pt x="760" y="494"/>
                    <a:pt x="588" y="176"/>
                    <a:pt x="393" y="53"/>
                  </a:cubicBezTo>
                  <a:cubicBezTo>
                    <a:pt x="328" y="18"/>
                    <a:pt x="268" y="1"/>
                    <a:pt x="215" y="1"/>
                  </a:cubicBezTo>
                  <a:close/>
                </a:path>
              </a:pathLst>
            </a:custGeom>
            <a:solidFill>
              <a:srgbClr val="BFCE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3" name="Google Shape;1683;g14205b110d2_0_5994"/>
            <p:cNvSpPr/>
            <p:nvPr/>
          </p:nvSpPr>
          <p:spPr>
            <a:xfrm>
              <a:off x="3596625" y="2736575"/>
              <a:ext cx="10450" cy="9200"/>
            </a:xfrm>
            <a:custGeom>
              <a:rect b="b" l="l" r="r" t="t"/>
              <a:pathLst>
                <a:path extrusionOk="0" h="368" w="418">
                  <a:moveTo>
                    <a:pt x="417" y="0"/>
                  </a:moveTo>
                  <a:lnTo>
                    <a:pt x="74" y="221"/>
                  </a:lnTo>
                  <a:cubicBezTo>
                    <a:pt x="74" y="294"/>
                    <a:pt x="25" y="343"/>
                    <a:pt x="1" y="367"/>
                  </a:cubicBezTo>
                  <a:lnTo>
                    <a:pt x="368" y="147"/>
                  </a:lnTo>
                  <a:cubicBezTo>
                    <a:pt x="393" y="123"/>
                    <a:pt x="417" y="74"/>
                    <a:pt x="417"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4" name="Google Shape;1684;g14205b110d2_0_5994"/>
            <p:cNvSpPr/>
            <p:nvPr/>
          </p:nvSpPr>
          <p:spPr>
            <a:xfrm>
              <a:off x="3598475" y="2694925"/>
              <a:ext cx="9200" cy="47175"/>
            </a:xfrm>
            <a:custGeom>
              <a:rect b="b" l="l" r="r" t="t"/>
              <a:pathLst>
                <a:path extrusionOk="0" h="1887" w="368">
                  <a:moveTo>
                    <a:pt x="368" y="1"/>
                  </a:moveTo>
                  <a:lnTo>
                    <a:pt x="0" y="197"/>
                  </a:lnTo>
                  <a:lnTo>
                    <a:pt x="0" y="1887"/>
                  </a:lnTo>
                  <a:lnTo>
                    <a:pt x="343" y="1666"/>
                  </a:lnTo>
                  <a:lnTo>
                    <a:pt x="368"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5" name="Google Shape;1685;g14205b110d2_0_5994"/>
            <p:cNvSpPr/>
            <p:nvPr/>
          </p:nvSpPr>
          <p:spPr>
            <a:xfrm>
              <a:off x="3588075" y="2683675"/>
              <a:ext cx="13475" cy="6400"/>
            </a:xfrm>
            <a:custGeom>
              <a:rect b="b" l="l" r="r" t="t"/>
              <a:pathLst>
                <a:path extrusionOk="0" h="256" w="539">
                  <a:moveTo>
                    <a:pt x="411" y="0"/>
                  </a:moveTo>
                  <a:cubicBezTo>
                    <a:pt x="396" y="0"/>
                    <a:pt x="382" y="3"/>
                    <a:pt x="367" y="10"/>
                  </a:cubicBezTo>
                  <a:lnTo>
                    <a:pt x="0" y="231"/>
                  </a:lnTo>
                  <a:cubicBezTo>
                    <a:pt x="20" y="220"/>
                    <a:pt x="45" y="215"/>
                    <a:pt x="70" y="215"/>
                  </a:cubicBezTo>
                  <a:cubicBezTo>
                    <a:pt x="106" y="215"/>
                    <a:pt x="143" y="226"/>
                    <a:pt x="172" y="255"/>
                  </a:cubicBezTo>
                  <a:lnTo>
                    <a:pt x="539" y="35"/>
                  </a:lnTo>
                  <a:cubicBezTo>
                    <a:pt x="487" y="17"/>
                    <a:pt x="447" y="0"/>
                    <a:pt x="411"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6" name="Google Shape;1686;g14205b110d2_0_5994"/>
            <p:cNvSpPr/>
            <p:nvPr/>
          </p:nvSpPr>
          <p:spPr>
            <a:xfrm>
              <a:off x="3592350" y="2684525"/>
              <a:ext cx="15325" cy="15325"/>
            </a:xfrm>
            <a:custGeom>
              <a:rect b="b" l="l" r="r" t="t"/>
              <a:pathLst>
                <a:path extrusionOk="0" h="613" w="613">
                  <a:moveTo>
                    <a:pt x="368" y="1"/>
                  </a:moveTo>
                  <a:lnTo>
                    <a:pt x="1" y="221"/>
                  </a:lnTo>
                  <a:cubicBezTo>
                    <a:pt x="123" y="295"/>
                    <a:pt x="245" y="466"/>
                    <a:pt x="245" y="613"/>
                  </a:cubicBezTo>
                  <a:lnTo>
                    <a:pt x="613" y="417"/>
                  </a:lnTo>
                  <a:cubicBezTo>
                    <a:pt x="613" y="270"/>
                    <a:pt x="490" y="74"/>
                    <a:pt x="368"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7" name="Google Shape;1687;g14205b110d2_0_5994"/>
            <p:cNvSpPr/>
            <p:nvPr/>
          </p:nvSpPr>
          <p:spPr>
            <a:xfrm>
              <a:off x="3586225" y="2689200"/>
              <a:ext cx="12275" cy="57300"/>
            </a:xfrm>
            <a:custGeom>
              <a:rect b="b" l="l" r="r" t="t"/>
              <a:pathLst>
                <a:path extrusionOk="0" h="2292" w="491">
                  <a:moveTo>
                    <a:pt x="141" y="0"/>
                  </a:moveTo>
                  <a:cubicBezTo>
                    <a:pt x="72" y="0"/>
                    <a:pt x="25" y="55"/>
                    <a:pt x="25" y="157"/>
                  </a:cubicBezTo>
                  <a:lnTo>
                    <a:pt x="1" y="1846"/>
                  </a:lnTo>
                  <a:cubicBezTo>
                    <a:pt x="1" y="1993"/>
                    <a:pt x="123" y="2165"/>
                    <a:pt x="246" y="2262"/>
                  </a:cubicBezTo>
                  <a:cubicBezTo>
                    <a:pt x="278" y="2282"/>
                    <a:pt x="311" y="2291"/>
                    <a:pt x="342" y="2291"/>
                  </a:cubicBezTo>
                  <a:cubicBezTo>
                    <a:pt x="425" y="2291"/>
                    <a:pt x="490" y="2223"/>
                    <a:pt x="490" y="2116"/>
                  </a:cubicBezTo>
                  <a:lnTo>
                    <a:pt x="490" y="426"/>
                  </a:lnTo>
                  <a:cubicBezTo>
                    <a:pt x="490" y="279"/>
                    <a:pt x="368" y="108"/>
                    <a:pt x="246" y="34"/>
                  </a:cubicBezTo>
                  <a:cubicBezTo>
                    <a:pt x="208" y="11"/>
                    <a:pt x="172" y="0"/>
                    <a:pt x="141" y="0"/>
                  </a:cubicBezTo>
                  <a:close/>
                </a:path>
              </a:pathLst>
            </a:custGeom>
            <a:solidFill>
              <a:srgbClr val="BFCE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8" name="Google Shape;1688;g14205b110d2_0_5994"/>
            <p:cNvSpPr/>
            <p:nvPr/>
          </p:nvSpPr>
          <p:spPr>
            <a:xfrm>
              <a:off x="3701925" y="2663100"/>
              <a:ext cx="159200" cy="199000"/>
            </a:xfrm>
            <a:custGeom>
              <a:rect b="b" l="l" r="r" t="t"/>
              <a:pathLst>
                <a:path extrusionOk="0" h="7960" w="6368">
                  <a:moveTo>
                    <a:pt x="6368" y="1"/>
                  </a:moveTo>
                  <a:lnTo>
                    <a:pt x="1" y="3674"/>
                  </a:lnTo>
                  <a:lnTo>
                    <a:pt x="25" y="7959"/>
                  </a:lnTo>
                  <a:lnTo>
                    <a:pt x="6368" y="4286"/>
                  </a:lnTo>
                  <a:lnTo>
                    <a:pt x="6368"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9" name="Google Shape;1689;g14205b110d2_0_5994"/>
            <p:cNvSpPr/>
            <p:nvPr/>
          </p:nvSpPr>
          <p:spPr>
            <a:xfrm>
              <a:off x="3829875" y="2609150"/>
              <a:ext cx="49625" cy="43050"/>
            </a:xfrm>
            <a:custGeom>
              <a:rect b="b" l="l" r="r" t="t"/>
              <a:pathLst>
                <a:path extrusionOk="0" h="1722" w="1985">
                  <a:moveTo>
                    <a:pt x="1748" y="1"/>
                  </a:moveTo>
                  <a:cubicBezTo>
                    <a:pt x="1693" y="1"/>
                    <a:pt x="1631" y="18"/>
                    <a:pt x="1568" y="53"/>
                  </a:cubicBezTo>
                  <a:lnTo>
                    <a:pt x="393" y="738"/>
                  </a:lnTo>
                  <a:cubicBezTo>
                    <a:pt x="172" y="861"/>
                    <a:pt x="1" y="1179"/>
                    <a:pt x="1" y="1448"/>
                  </a:cubicBezTo>
                  <a:cubicBezTo>
                    <a:pt x="1" y="1622"/>
                    <a:pt x="87" y="1722"/>
                    <a:pt x="215" y="1722"/>
                  </a:cubicBezTo>
                  <a:cubicBezTo>
                    <a:pt x="268" y="1722"/>
                    <a:pt x="328" y="1705"/>
                    <a:pt x="393" y="1669"/>
                  </a:cubicBezTo>
                  <a:lnTo>
                    <a:pt x="1568" y="983"/>
                  </a:lnTo>
                  <a:cubicBezTo>
                    <a:pt x="1788" y="861"/>
                    <a:pt x="1984" y="542"/>
                    <a:pt x="1984" y="298"/>
                  </a:cubicBezTo>
                  <a:cubicBezTo>
                    <a:pt x="1984" y="105"/>
                    <a:pt x="1885" y="1"/>
                    <a:pt x="1748"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0" name="Google Shape;1690;g14205b110d2_0_5994"/>
            <p:cNvSpPr/>
            <p:nvPr/>
          </p:nvSpPr>
          <p:spPr>
            <a:xfrm>
              <a:off x="3671925" y="2586575"/>
              <a:ext cx="219200" cy="326950"/>
            </a:xfrm>
            <a:custGeom>
              <a:rect b="b" l="l" r="r" t="t"/>
              <a:pathLst>
                <a:path extrusionOk="0" h="13078" w="8768">
                  <a:moveTo>
                    <a:pt x="8066" y="904"/>
                  </a:moveTo>
                  <a:cubicBezTo>
                    <a:pt x="8203" y="904"/>
                    <a:pt x="8302" y="1008"/>
                    <a:pt x="8302" y="1201"/>
                  </a:cubicBezTo>
                  <a:cubicBezTo>
                    <a:pt x="8302" y="1445"/>
                    <a:pt x="8106" y="1764"/>
                    <a:pt x="7886" y="1886"/>
                  </a:cubicBezTo>
                  <a:lnTo>
                    <a:pt x="6711" y="2572"/>
                  </a:lnTo>
                  <a:cubicBezTo>
                    <a:pt x="6646" y="2608"/>
                    <a:pt x="6586" y="2625"/>
                    <a:pt x="6533" y="2625"/>
                  </a:cubicBezTo>
                  <a:cubicBezTo>
                    <a:pt x="6405" y="2625"/>
                    <a:pt x="6319" y="2525"/>
                    <a:pt x="6319" y="2351"/>
                  </a:cubicBezTo>
                  <a:cubicBezTo>
                    <a:pt x="6319" y="2082"/>
                    <a:pt x="6490" y="1764"/>
                    <a:pt x="6711" y="1641"/>
                  </a:cubicBezTo>
                  <a:lnTo>
                    <a:pt x="7886" y="956"/>
                  </a:lnTo>
                  <a:cubicBezTo>
                    <a:pt x="7949" y="921"/>
                    <a:pt x="8011" y="904"/>
                    <a:pt x="8066" y="904"/>
                  </a:cubicBezTo>
                  <a:close/>
                  <a:moveTo>
                    <a:pt x="7568" y="3062"/>
                  </a:moveTo>
                  <a:lnTo>
                    <a:pt x="7568" y="7347"/>
                  </a:lnTo>
                  <a:lnTo>
                    <a:pt x="1225" y="11020"/>
                  </a:lnTo>
                  <a:lnTo>
                    <a:pt x="1201" y="6735"/>
                  </a:lnTo>
                  <a:lnTo>
                    <a:pt x="7568" y="3062"/>
                  </a:lnTo>
                  <a:close/>
                  <a:moveTo>
                    <a:pt x="8768" y="1"/>
                  </a:moveTo>
                  <a:lnTo>
                    <a:pt x="1" y="5045"/>
                  </a:lnTo>
                  <a:lnTo>
                    <a:pt x="25" y="13077"/>
                  </a:lnTo>
                  <a:lnTo>
                    <a:pt x="8768" y="8033"/>
                  </a:lnTo>
                  <a:lnTo>
                    <a:pt x="8768" y="1"/>
                  </a:ln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1" name="Google Shape;1691;g14205b110d2_0_5994"/>
            <p:cNvSpPr/>
            <p:nvPr/>
          </p:nvSpPr>
          <p:spPr>
            <a:xfrm>
              <a:off x="3751525" y="2824100"/>
              <a:ext cx="110225" cy="184925"/>
            </a:xfrm>
            <a:custGeom>
              <a:rect b="b" l="l" r="r" t="t"/>
              <a:pathLst>
                <a:path extrusionOk="0" h="7397" w="4409">
                  <a:moveTo>
                    <a:pt x="4408" y="1"/>
                  </a:moveTo>
                  <a:lnTo>
                    <a:pt x="0" y="2548"/>
                  </a:lnTo>
                  <a:lnTo>
                    <a:pt x="0" y="2817"/>
                  </a:lnTo>
                  <a:lnTo>
                    <a:pt x="4408" y="295"/>
                  </a:lnTo>
                  <a:lnTo>
                    <a:pt x="4408" y="1"/>
                  </a:lnTo>
                  <a:close/>
                  <a:moveTo>
                    <a:pt x="4408" y="882"/>
                  </a:moveTo>
                  <a:lnTo>
                    <a:pt x="0" y="3405"/>
                  </a:lnTo>
                  <a:lnTo>
                    <a:pt x="0" y="3699"/>
                  </a:lnTo>
                  <a:lnTo>
                    <a:pt x="4408" y="1152"/>
                  </a:lnTo>
                  <a:lnTo>
                    <a:pt x="4408" y="882"/>
                  </a:lnTo>
                  <a:close/>
                  <a:moveTo>
                    <a:pt x="4408" y="1740"/>
                  </a:moveTo>
                  <a:lnTo>
                    <a:pt x="0" y="4286"/>
                  </a:lnTo>
                  <a:lnTo>
                    <a:pt x="0" y="4556"/>
                  </a:lnTo>
                  <a:lnTo>
                    <a:pt x="4408" y="2033"/>
                  </a:lnTo>
                  <a:lnTo>
                    <a:pt x="4408" y="1740"/>
                  </a:lnTo>
                  <a:close/>
                  <a:moveTo>
                    <a:pt x="4408" y="2621"/>
                  </a:moveTo>
                  <a:lnTo>
                    <a:pt x="25" y="5168"/>
                  </a:lnTo>
                  <a:lnTo>
                    <a:pt x="25" y="5437"/>
                  </a:lnTo>
                  <a:lnTo>
                    <a:pt x="4408" y="2890"/>
                  </a:lnTo>
                  <a:lnTo>
                    <a:pt x="4408" y="2621"/>
                  </a:lnTo>
                  <a:close/>
                  <a:moveTo>
                    <a:pt x="4408" y="3503"/>
                  </a:moveTo>
                  <a:lnTo>
                    <a:pt x="25" y="6025"/>
                  </a:lnTo>
                  <a:lnTo>
                    <a:pt x="25" y="6294"/>
                  </a:lnTo>
                  <a:lnTo>
                    <a:pt x="4408" y="3772"/>
                  </a:lnTo>
                  <a:lnTo>
                    <a:pt x="4408" y="3503"/>
                  </a:lnTo>
                  <a:close/>
                  <a:moveTo>
                    <a:pt x="4408" y="4360"/>
                  </a:moveTo>
                  <a:lnTo>
                    <a:pt x="25" y="6906"/>
                  </a:lnTo>
                  <a:lnTo>
                    <a:pt x="25" y="7176"/>
                  </a:lnTo>
                  <a:lnTo>
                    <a:pt x="4408" y="4654"/>
                  </a:lnTo>
                  <a:lnTo>
                    <a:pt x="4408" y="4360"/>
                  </a:lnTo>
                  <a:close/>
                  <a:moveTo>
                    <a:pt x="4408" y="5241"/>
                  </a:moveTo>
                  <a:lnTo>
                    <a:pt x="1127" y="7127"/>
                  </a:lnTo>
                  <a:lnTo>
                    <a:pt x="1127" y="7396"/>
                  </a:lnTo>
                  <a:lnTo>
                    <a:pt x="4408" y="5511"/>
                  </a:lnTo>
                  <a:lnTo>
                    <a:pt x="4408" y="5241"/>
                  </a:ln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2" name="Google Shape;1692;g14205b110d2_0_5994"/>
            <p:cNvSpPr/>
            <p:nvPr/>
          </p:nvSpPr>
          <p:spPr>
            <a:xfrm>
              <a:off x="4572475" y="3728925"/>
              <a:ext cx="260825" cy="83300"/>
            </a:xfrm>
            <a:custGeom>
              <a:rect b="b" l="l" r="r" t="t"/>
              <a:pathLst>
                <a:path extrusionOk="0" h="3332" w="10433">
                  <a:moveTo>
                    <a:pt x="1" y="1"/>
                  </a:moveTo>
                  <a:lnTo>
                    <a:pt x="295" y="197"/>
                  </a:lnTo>
                  <a:lnTo>
                    <a:pt x="10433" y="3331"/>
                  </a:lnTo>
                  <a:lnTo>
                    <a:pt x="10139" y="3160"/>
                  </a:lnTo>
                  <a:lnTo>
                    <a:pt x="1" y="1"/>
                  </a:lnTo>
                  <a:close/>
                </a:path>
              </a:pathLst>
            </a:custGeom>
            <a:solidFill>
              <a:srgbClr val="FF82B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3" name="Google Shape;1693;g14205b110d2_0_5994"/>
            <p:cNvSpPr/>
            <p:nvPr/>
          </p:nvSpPr>
          <p:spPr>
            <a:xfrm>
              <a:off x="4134750" y="3755250"/>
              <a:ext cx="261450" cy="84525"/>
            </a:xfrm>
            <a:custGeom>
              <a:rect b="b" l="l" r="r" t="t"/>
              <a:pathLst>
                <a:path extrusionOk="0" h="3381" w="10458">
                  <a:moveTo>
                    <a:pt x="1" y="1"/>
                  </a:moveTo>
                  <a:lnTo>
                    <a:pt x="319" y="172"/>
                  </a:lnTo>
                  <a:lnTo>
                    <a:pt x="10457" y="3380"/>
                  </a:lnTo>
                  <a:lnTo>
                    <a:pt x="10457" y="3380"/>
                  </a:lnTo>
                  <a:lnTo>
                    <a:pt x="10139" y="3209"/>
                  </a:lnTo>
                  <a:lnTo>
                    <a:pt x="1" y="1"/>
                  </a:lnTo>
                  <a:close/>
                </a:path>
              </a:pathLst>
            </a:custGeom>
            <a:solidFill>
              <a:srgbClr val="FA98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4" name="Google Shape;1694;g14205b110d2_0_5994"/>
            <p:cNvSpPr/>
            <p:nvPr/>
          </p:nvSpPr>
          <p:spPr>
            <a:xfrm>
              <a:off x="4572475" y="3356725"/>
              <a:ext cx="259600" cy="377125"/>
            </a:xfrm>
            <a:custGeom>
              <a:rect b="b" l="l" r="r" t="t"/>
              <a:pathLst>
                <a:path extrusionOk="0" h="15085" w="10384">
                  <a:moveTo>
                    <a:pt x="10090" y="0"/>
                  </a:moveTo>
                  <a:lnTo>
                    <a:pt x="1" y="14889"/>
                  </a:lnTo>
                  <a:lnTo>
                    <a:pt x="295" y="15085"/>
                  </a:lnTo>
                  <a:lnTo>
                    <a:pt x="10384" y="196"/>
                  </a:lnTo>
                  <a:lnTo>
                    <a:pt x="10090" y="0"/>
                  </a:lnTo>
                  <a:close/>
                </a:path>
              </a:pathLst>
            </a:custGeom>
            <a:solidFill>
              <a:srgbClr val="FA98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5" name="Google Shape;1695;g14205b110d2_0_5994"/>
            <p:cNvSpPr/>
            <p:nvPr/>
          </p:nvSpPr>
          <p:spPr>
            <a:xfrm>
              <a:off x="4579825" y="3361625"/>
              <a:ext cx="253475" cy="450600"/>
            </a:xfrm>
            <a:custGeom>
              <a:rect b="b" l="l" r="r" t="t"/>
              <a:pathLst>
                <a:path extrusionOk="0" h="18024" w="10139">
                  <a:moveTo>
                    <a:pt x="10090" y="0"/>
                  </a:moveTo>
                  <a:lnTo>
                    <a:pt x="1" y="14889"/>
                  </a:lnTo>
                  <a:lnTo>
                    <a:pt x="10139" y="18023"/>
                  </a:lnTo>
                  <a:lnTo>
                    <a:pt x="10090" y="0"/>
                  </a:lnTo>
                  <a:close/>
                </a:path>
              </a:pathLst>
            </a:custGeom>
            <a:solidFill>
              <a:srgbClr val="E563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6" name="Google Shape;1696;g14205b110d2_0_5994"/>
            <p:cNvSpPr/>
            <p:nvPr/>
          </p:nvSpPr>
          <p:spPr>
            <a:xfrm>
              <a:off x="4480650" y="3728925"/>
              <a:ext cx="99200" cy="140225"/>
            </a:xfrm>
            <a:custGeom>
              <a:rect b="b" l="l" r="r" t="t"/>
              <a:pathLst>
                <a:path extrusionOk="0" h="5609" w="3968">
                  <a:moveTo>
                    <a:pt x="3674" y="1"/>
                  </a:moveTo>
                  <a:lnTo>
                    <a:pt x="1" y="5413"/>
                  </a:lnTo>
                  <a:lnTo>
                    <a:pt x="319" y="5609"/>
                  </a:lnTo>
                  <a:lnTo>
                    <a:pt x="3968" y="197"/>
                  </a:lnTo>
                  <a:lnTo>
                    <a:pt x="3674" y="1"/>
                  </a:lnTo>
                  <a:close/>
                </a:path>
              </a:pathLst>
            </a:custGeom>
            <a:solidFill>
              <a:srgbClr val="FF82B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7" name="Google Shape;1697;g14205b110d2_0_5994"/>
            <p:cNvSpPr/>
            <p:nvPr/>
          </p:nvSpPr>
          <p:spPr>
            <a:xfrm>
              <a:off x="4388200" y="3835450"/>
              <a:ext cx="100425" cy="33700"/>
            </a:xfrm>
            <a:custGeom>
              <a:rect b="b" l="l" r="r" t="t"/>
              <a:pathLst>
                <a:path extrusionOk="0" h="1348" w="4017">
                  <a:moveTo>
                    <a:pt x="1" y="1"/>
                  </a:moveTo>
                  <a:lnTo>
                    <a:pt x="319" y="172"/>
                  </a:lnTo>
                  <a:lnTo>
                    <a:pt x="4017" y="1348"/>
                  </a:lnTo>
                  <a:lnTo>
                    <a:pt x="3699" y="1152"/>
                  </a:lnTo>
                  <a:lnTo>
                    <a:pt x="1" y="1"/>
                  </a:lnTo>
                  <a:close/>
                </a:path>
              </a:pathLst>
            </a:custGeom>
            <a:solidFill>
              <a:srgbClr val="FF82B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8" name="Google Shape;1698;g14205b110d2_0_5994"/>
            <p:cNvSpPr/>
            <p:nvPr/>
          </p:nvSpPr>
          <p:spPr>
            <a:xfrm>
              <a:off x="4135975" y="3835450"/>
              <a:ext cx="260225" cy="375300"/>
            </a:xfrm>
            <a:custGeom>
              <a:rect b="b" l="l" r="r" t="t"/>
              <a:pathLst>
                <a:path extrusionOk="0" h="15012" w="10409">
                  <a:moveTo>
                    <a:pt x="10090" y="1"/>
                  </a:moveTo>
                  <a:lnTo>
                    <a:pt x="1" y="14816"/>
                  </a:lnTo>
                  <a:lnTo>
                    <a:pt x="319" y="15012"/>
                  </a:lnTo>
                  <a:lnTo>
                    <a:pt x="10408" y="172"/>
                  </a:lnTo>
                  <a:lnTo>
                    <a:pt x="10090" y="1"/>
                  </a:lnTo>
                  <a:close/>
                </a:path>
              </a:pathLst>
            </a:custGeom>
            <a:solidFill>
              <a:srgbClr val="FF82B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9" name="Google Shape;1699;g14205b110d2_0_5994"/>
            <p:cNvSpPr/>
            <p:nvPr/>
          </p:nvSpPr>
          <p:spPr>
            <a:xfrm>
              <a:off x="4143950" y="3733825"/>
              <a:ext cx="689350" cy="476925"/>
            </a:xfrm>
            <a:custGeom>
              <a:rect b="b" l="l" r="r" t="t"/>
              <a:pathLst>
                <a:path extrusionOk="0" h="19077" w="27574">
                  <a:moveTo>
                    <a:pt x="17436" y="1"/>
                  </a:moveTo>
                  <a:lnTo>
                    <a:pt x="13787" y="5413"/>
                  </a:lnTo>
                  <a:lnTo>
                    <a:pt x="10089" y="4237"/>
                  </a:lnTo>
                  <a:lnTo>
                    <a:pt x="0" y="19077"/>
                  </a:lnTo>
                  <a:lnTo>
                    <a:pt x="27574" y="3135"/>
                  </a:lnTo>
                  <a:lnTo>
                    <a:pt x="17436"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0" name="Google Shape;1700;g14205b110d2_0_5994"/>
            <p:cNvSpPr/>
            <p:nvPr/>
          </p:nvSpPr>
          <p:spPr>
            <a:xfrm>
              <a:off x="4142725" y="3759550"/>
              <a:ext cx="253475" cy="451200"/>
            </a:xfrm>
            <a:custGeom>
              <a:rect b="b" l="l" r="r" t="t"/>
              <a:pathLst>
                <a:path extrusionOk="0" h="18048" w="10139">
                  <a:moveTo>
                    <a:pt x="0" y="0"/>
                  </a:moveTo>
                  <a:lnTo>
                    <a:pt x="49" y="18048"/>
                  </a:lnTo>
                  <a:lnTo>
                    <a:pt x="10138" y="3208"/>
                  </a:lnTo>
                  <a:lnTo>
                    <a:pt x="0" y="0"/>
                  </a:lnTo>
                  <a:close/>
                </a:path>
              </a:pathLst>
            </a:custGeom>
            <a:solidFill>
              <a:srgbClr val="E563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1" name="Google Shape;1701;g14205b110d2_0_5994"/>
            <p:cNvSpPr/>
            <p:nvPr/>
          </p:nvSpPr>
          <p:spPr>
            <a:xfrm>
              <a:off x="4142725" y="3361625"/>
              <a:ext cx="689350" cy="507525"/>
            </a:xfrm>
            <a:custGeom>
              <a:rect b="b" l="l" r="r" t="t"/>
              <a:pathLst>
                <a:path extrusionOk="0" h="20301" w="27574">
                  <a:moveTo>
                    <a:pt x="27574" y="0"/>
                  </a:moveTo>
                  <a:lnTo>
                    <a:pt x="0" y="15917"/>
                  </a:lnTo>
                  <a:lnTo>
                    <a:pt x="10138" y="19125"/>
                  </a:lnTo>
                  <a:lnTo>
                    <a:pt x="13836" y="20301"/>
                  </a:lnTo>
                  <a:lnTo>
                    <a:pt x="17485" y="14889"/>
                  </a:lnTo>
                  <a:lnTo>
                    <a:pt x="27574" y="0"/>
                  </a:lnTo>
                  <a:close/>
                </a:path>
              </a:pathLst>
            </a:custGeom>
            <a:solidFill>
              <a:srgbClr val="F998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2" name="Google Shape;1702;g14205b110d2_0_5994"/>
            <p:cNvSpPr/>
            <p:nvPr/>
          </p:nvSpPr>
          <p:spPr>
            <a:xfrm>
              <a:off x="4134750" y="3755250"/>
              <a:ext cx="9225" cy="455500"/>
            </a:xfrm>
            <a:custGeom>
              <a:rect b="b" l="l" r="r" t="t"/>
              <a:pathLst>
                <a:path extrusionOk="0" h="18220" w="369">
                  <a:moveTo>
                    <a:pt x="1" y="1"/>
                  </a:moveTo>
                  <a:lnTo>
                    <a:pt x="50" y="18024"/>
                  </a:lnTo>
                  <a:lnTo>
                    <a:pt x="368" y="18220"/>
                  </a:lnTo>
                  <a:lnTo>
                    <a:pt x="319" y="172"/>
                  </a:lnTo>
                  <a:lnTo>
                    <a:pt x="1" y="1"/>
                  </a:lnTo>
                  <a:close/>
                </a:path>
              </a:pathLst>
            </a:custGeom>
            <a:solidFill>
              <a:srgbClr val="F998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3" name="Google Shape;1703;g14205b110d2_0_5994"/>
            <p:cNvSpPr/>
            <p:nvPr/>
          </p:nvSpPr>
          <p:spPr>
            <a:xfrm>
              <a:off x="4134750" y="3356725"/>
              <a:ext cx="697325" cy="402850"/>
            </a:xfrm>
            <a:custGeom>
              <a:rect b="b" l="l" r="r" t="t"/>
              <a:pathLst>
                <a:path extrusionOk="0" h="16114" w="27893">
                  <a:moveTo>
                    <a:pt x="27599" y="0"/>
                  </a:moveTo>
                  <a:lnTo>
                    <a:pt x="1" y="15942"/>
                  </a:lnTo>
                  <a:lnTo>
                    <a:pt x="319" y="16113"/>
                  </a:lnTo>
                  <a:lnTo>
                    <a:pt x="27893" y="196"/>
                  </a:lnTo>
                  <a:lnTo>
                    <a:pt x="27599" y="0"/>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4" name="Google Shape;1704;g14205b110d2_0_5994"/>
            <p:cNvSpPr/>
            <p:nvPr/>
          </p:nvSpPr>
          <p:spPr>
            <a:xfrm>
              <a:off x="5038375" y="3030100"/>
              <a:ext cx="164075" cy="805375"/>
            </a:xfrm>
            <a:custGeom>
              <a:rect b="b" l="l" r="r" t="t"/>
              <a:pathLst>
                <a:path extrusionOk="0" h="32215" w="6563">
                  <a:moveTo>
                    <a:pt x="710" y="0"/>
                  </a:moveTo>
                  <a:cubicBezTo>
                    <a:pt x="670" y="0"/>
                    <a:pt x="629" y="4"/>
                    <a:pt x="588" y="13"/>
                  </a:cubicBezTo>
                  <a:cubicBezTo>
                    <a:pt x="220" y="62"/>
                    <a:pt x="0" y="405"/>
                    <a:pt x="49" y="748"/>
                  </a:cubicBezTo>
                  <a:lnTo>
                    <a:pt x="5241" y="31676"/>
                  </a:lnTo>
                  <a:cubicBezTo>
                    <a:pt x="5289" y="31994"/>
                    <a:pt x="5559" y="32215"/>
                    <a:pt x="5853" y="32215"/>
                  </a:cubicBezTo>
                  <a:cubicBezTo>
                    <a:pt x="5902" y="32215"/>
                    <a:pt x="5926" y="32215"/>
                    <a:pt x="5975" y="32190"/>
                  </a:cubicBezTo>
                  <a:cubicBezTo>
                    <a:pt x="6318" y="32141"/>
                    <a:pt x="6563" y="31799"/>
                    <a:pt x="6489" y="31456"/>
                  </a:cubicBezTo>
                  <a:lnTo>
                    <a:pt x="1322" y="528"/>
                  </a:lnTo>
                  <a:cubicBezTo>
                    <a:pt x="1258" y="226"/>
                    <a:pt x="1004" y="0"/>
                    <a:pt x="710"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5" name="Google Shape;1705;g14205b110d2_0_5994"/>
            <p:cNvSpPr/>
            <p:nvPr/>
          </p:nvSpPr>
          <p:spPr>
            <a:xfrm>
              <a:off x="5259975" y="2902150"/>
              <a:ext cx="164100" cy="805375"/>
            </a:xfrm>
            <a:custGeom>
              <a:rect b="b" l="l" r="r" t="t"/>
              <a:pathLst>
                <a:path extrusionOk="0" h="32215" w="6564">
                  <a:moveTo>
                    <a:pt x="711" y="0"/>
                  </a:moveTo>
                  <a:cubicBezTo>
                    <a:pt x="671" y="0"/>
                    <a:pt x="630" y="5"/>
                    <a:pt x="588" y="13"/>
                  </a:cubicBezTo>
                  <a:cubicBezTo>
                    <a:pt x="221" y="62"/>
                    <a:pt x="1" y="405"/>
                    <a:pt x="50" y="748"/>
                  </a:cubicBezTo>
                  <a:lnTo>
                    <a:pt x="5241" y="31676"/>
                  </a:lnTo>
                  <a:cubicBezTo>
                    <a:pt x="5290" y="31995"/>
                    <a:pt x="5560" y="32215"/>
                    <a:pt x="5853" y="32215"/>
                  </a:cubicBezTo>
                  <a:cubicBezTo>
                    <a:pt x="5902" y="32215"/>
                    <a:pt x="5927" y="32215"/>
                    <a:pt x="5976" y="32190"/>
                  </a:cubicBezTo>
                  <a:cubicBezTo>
                    <a:pt x="6319" y="32141"/>
                    <a:pt x="6564" y="31799"/>
                    <a:pt x="6490" y="31456"/>
                  </a:cubicBezTo>
                  <a:lnTo>
                    <a:pt x="1323" y="528"/>
                  </a:lnTo>
                  <a:cubicBezTo>
                    <a:pt x="1258" y="226"/>
                    <a:pt x="1004" y="0"/>
                    <a:pt x="71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6" name="Google Shape;1706;g14205b110d2_0_5994"/>
            <p:cNvSpPr/>
            <p:nvPr/>
          </p:nvSpPr>
          <p:spPr>
            <a:xfrm>
              <a:off x="5054275" y="3006275"/>
              <a:ext cx="258375" cy="160075"/>
            </a:xfrm>
            <a:custGeom>
              <a:rect b="b" l="l" r="r" t="t"/>
              <a:pathLst>
                <a:path extrusionOk="0" h="6403" w="10335">
                  <a:moveTo>
                    <a:pt x="9614" y="0"/>
                  </a:moveTo>
                  <a:cubicBezTo>
                    <a:pt x="9502" y="0"/>
                    <a:pt x="9388" y="28"/>
                    <a:pt x="9282" y="85"/>
                  </a:cubicBezTo>
                  <a:lnTo>
                    <a:pt x="417" y="5203"/>
                  </a:lnTo>
                  <a:cubicBezTo>
                    <a:pt x="123" y="5374"/>
                    <a:pt x="1" y="5766"/>
                    <a:pt x="197" y="6084"/>
                  </a:cubicBezTo>
                  <a:cubicBezTo>
                    <a:pt x="295" y="6280"/>
                    <a:pt x="515" y="6403"/>
                    <a:pt x="735" y="6403"/>
                  </a:cubicBezTo>
                  <a:cubicBezTo>
                    <a:pt x="858" y="6403"/>
                    <a:pt x="956" y="6378"/>
                    <a:pt x="1054" y="6305"/>
                  </a:cubicBezTo>
                  <a:lnTo>
                    <a:pt x="9918" y="1187"/>
                  </a:lnTo>
                  <a:cubicBezTo>
                    <a:pt x="10237" y="1015"/>
                    <a:pt x="10335" y="623"/>
                    <a:pt x="10163" y="305"/>
                  </a:cubicBezTo>
                  <a:cubicBezTo>
                    <a:pt x="10049" y="109"/>
                    <a:pt x="9837" y="0"/>
                    <a:pt x="961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7" name="Google Shape;1707;g14205b110d2_0_5994"/>
            <p:cNvSpPr/>
            <p:nvPr/>
          </p:nvSpPr>
          <p:spPr>
            <a:xfrm>
              <a:off x="5078150" y="3147425"/>
              <a:ext cx="258375" cy="160350"/>
            </a:xfrm>
            <a:custGeom>
              <a:rect b="b" l="l" r="r" t="t"/>
              <a:pathLst>
                <a:path extrusionOk="0" h="6414" w="10335">
                  <a:moveTo>
                    <a:pt x="9597" y="0"/>
                  </a:moveTo>
                  <a:cubicBezTo>
                    <a:pt x="9489" y="0"/>
                    <a:pt x="9380" y="30"/>
                    <a:pt x="9282" y="95"/>
                  </a:cubicBezTo>
                  <a:lnTo>
                    <a:pt x="417" y="5213"/>
                  </a:lnTo>
                  <a:cubicBezTo>
                    <a:pt x="99" y="5385"/>
                    <a:pt x="1" y="5777"/>
                    <a:pt x="172" y="6070"/>
                  </a:cubicBezTo>
                  <a:cubicBezTo>
                    <a:pt x="295" y="6291"/>
                    <a:pt x="515" y="6413"/>
                    <a:pt x="735" y="6413"/>
                  </a:cubicBezTo>
                  <a:cubicBezTo>
                    <a:pt x="833" y="6413"/>
                    <a:pt x="956" y="6364"/>
                    <a:pt x="1054" y="6315"/>
                  </a:cubicBezTo>
                  <a:lnTo>
                    <a:pt x="9918" y="1197"/>
                  </a:lnTo>
                  <a:cubicBezTo>
                    <a:pt x="10237" y="1026"/>
                    <a:pt x="10335" y="634"/>
                    <a:pt x="10163" y="316"/>
                  </a:cubicBezTo>
                  <a:cubicBezTo>
                    <a:pt x="10033" y="120"/>
                    <a:pt x="9815" y="0"/>
                    <a:pt x="9597"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8" name="Google Shape;1708;g14205b110d2_0_5994"/>
            <p:cNvSpPr/>
            <p:nvPr/>
          </p:nvSpPr>
          <p:spPr>
            <a:xfrm>
              <a:off x="5102025" y="3288525"/>
              <a:ext cx="258375" cy="160050"/>
            </a:xfrm>
            <a:custGeom>
              <a:rect b="b" l="l" r="r" t="t"/>
              <a:pathLst>
                <a:path extrusionOk="0" h="6402" w="10335">
                  <a:moveTo>
                    <a:pt x="9591" y="0"/>
                  </a:moveTo>
                  <a:cubicBezTo>
                    <a:pt x="9485" y="0"/>
                    <a:pt x="9378" y="27"/>
                    <a:pt x="9282" y="84"/>
                  </a:cubicBezTo>
                  <a:lnTo>
                    <a:pt x="417" y="5202"/>
                  </a:lnTo>
                  <a:cubicBezTo>
                    <a:pt x="99" y="5398"/>
                    <a:pt x="1" y="5789"/>
                    <a:pt x="172" y="6083"/>
                  </a:cubicBezTo>
                  <a:cubicBezTo>
                    <a:pt x="295" y="6304"/>
                    <a:pt x="515" y="6402"/>
                    <a:pt x="735" y="6402"/>
                  </a:cubicBezTo>
                  <a:cubicBezTo>
                    <a:pt x="833" y="6402"/>
                    <a:pt x="956" y="6377"/>
                    <a:pt x="1054" y="6328"/>
                  </a:cubicBezTo>
                  <a:lnTo>
                    <a:pt x="9918" y="1210"/>
                  </a:lnTo>
                  <a:cubicBezTo>
                    <a:pt x="10212" y="1039"/>
                    <a:pt x="10335" y="647"/>
                    <a:pt x="10139" y="329"/>
                  </a:cubicBezTo>
                  <a:cubicBezTo>
                    <a:pt x="10024" y="115"/>
                    <a:pt x="9809" y="0"/>
                    <a:pt x="95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9" name="Google Shape;1709;g14205b110d2_0_5994"/>
            <p:cNvSpPr/>
            <p:nvPr/>
          </p:nvSpPr>
          <p:spPr>
            <a:xfrm>
              <a:off x="5125300" y="3429925"/>
              <a:ext cx="258375" cy="160075"/>
            </a:xfrm>
            <a:custGeom>
              <a:rect b="b" l="l" r="r" t="t"/>
              <a:pathLst>
                <a:path extrusionOk="0" h="6403" w="10335">
                  <a:moveTo>
                    <a:pt x="9608" y="1"/>
                  </a:moveTo>
                  <a:cubicBezTo>
                    <a:pt x="9498" y="1"/>
                    <a:pt x="9386" y="28"/>
                    <a:pt x="9281" y="84"/>
                  </a:cubicBezTo>
                  <a:lnTo>
                    <a:pt x="417" y="5202"/>
                  </a:lnTo>
                  <a:cubicBezTo>
                    <a:pt x="123" y="5374"/>
                    <a:pt x="0" y="5766"/>
                    <a:pt x="196" y="6084"/>
                  </a:cubicBezTo>
                  <a:cubicBezTo>
                    <a:pt x="294" y="6280"/>
                    <a:pt x="515" y="6402"/>
                    <a:pt x="735" y="6402"/>
                  </a:cubicBezTo>
                  <a:cubicBezTo>
                    <a:pt x="857" y="6402"/>
                    <a:pt x="955" y="6378"/>
                    <a:pt x="1053" y="6329"/>
                  </a:cubicBezTo>
                  <a:lnTo>
                    <a:pt x="9918" y="1211"/>
                  </a:lnTo>
                  <a:cubicBezTo>
                    <a:pt x="10236" y="1015"/>
                    <a:pt x="10334" y="623"/>
                    <a:pt x="10163" y="329"/>
                  </a:cubicBezTo>
                  <a:cubicBezTo>
                    <a:pt x="10048" y="115"/>
                    <a:pt x="9833" y="1"/>
                    <a:pt x="9608"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0" name="Google Shape;1710;g14205b110d2_0_5994"/>
            <p:cNvSpPr/>
            <p:nvPr/>
          </p:nvSpPr>
          <p:spPr>
            <a:xfrm>
              <a:off x="5149175" y="3571325"/>
              <a:ext cx="258375" cy="160075"/>
            </a:xfrm>
            <a:custGeom>
              <a:rect b="b" l="l" r="r" t="t"/>
              <a:pathLst>
                <a:path extrusionOk="0" h="6403" w="10335">
                  <a:moveTo>
                    <a:pt x="9597" y="1"/>
                  </a:moveTo>
                  <a:cubicBezTo>
                    <a:pt x="9488" y="1"/>
                    <a:pt x="9379" y="28"/>
                    <a:pt x="9281" y="85"/>
                  </a:cubicBezTo>
                  <a:lnTo>
                    <a:pt x="417" y="5203"/>
                  </a:lnTo>
                  <a:cubicBezTo>
                    <a:pt x="98" y="5374"/>
                    <a:pt x="0" y="5766"/>
                    <a:pt x="172" y="6085"/>
                  </a:cubicBezTo>
                  <a:cubicBezTo>
                    <a:pt x="294" y="6280"/>
                    <a:pt x="515" y="6403"/>
                    <a:pt x="735" y="6403"/>
                  </a:cubicBezTo>
                  <a:cubicBezTo>
                    <a:pt x="833" y="6403"/>
                    <a:pt x="955" y="6378"/>
                    <a:pt x="1053" y="6305"/>
                  </a:cubicBezTo>
                  <a:lnTo>
                    <a:pt x="9918" y="1187"/>
                  </a:lnTo>
                  <a:cubicBezTo>
                    <a:pt x="10236" y="1016"/>
                    <a:pt x="10334" y="624"/>
                    <a:pt x="10163" y="305"/>
                  </a:cubicBezTo>
                  <a:cubicBezTo>
                    <a:pt x="10032" y="110"/>
                    <a:pt x="9815" y="1"/>
                    <a:pt x="959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1" name="Google Shape;1711;g14205b110d2_0_5994"/>
            <p:cNvSpPr/>
            <p:nvPr/>
          </p:nvSpPr>
          <p:spPr>
            <a:xfrm>
              <a:off x="6321525" y="3735675"/>
              <a:ext cx="264500" cy="193475"/>
            </a:xfrm>
            <a:custGeom>
              <a:rect b="b" l="l" r="r" t="t"/>
              <a:pathLst>
                <a:path extrusionOk="0" h="7739" w="10580">
                  <a:moveTo>
                    <a:pt x="10580" y="0"/>
                  </a:moveTo>
                  <a:lnTo>
                    <a:pt x="1" y="6147"/>
                  </a:lnTo>
                  <a:lnTo>
                    <a:pt x="1" y="7739"/>
                  </a:lnTo>
                  <a:lnTo>
                    <a:pt x="10580" y="1592"/>
                  </a:lnTo>
                  <a:lnTo>
                    <a:pt x="10580" y="0"/>
                  </a:lnTo>
                  <a:close/>
                </a:path>
              </a:pathLst>
            </a:custGeom>
            <a:solidFill>
              <a:srgbClr val="48759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2" name="Google Shape;1712;g14205b110d2_0_5994"/>
            <p:cNvSpPr/>
            <p:nvPr/>
          </p:nvSpPr>
          <p:spPr>
            <a:xfrm>
              <a:off x="6000750" y="3550175"/>
              <a:ext cx="585275" cy="339175"/>
            </a:xfrm>
            <a:custGeom>
              <a:rect b="b" l="l" r="r" t="t"/>
              <a:pathLst>
                <a:path extrusionOk="0" h="13567" w="23411">
                  <a:moveTo>
                    <a:pt x="10579" y="1"/>
                  </a:moveTo>
                  <a:lnTo>
                    <a:pt x="0" y="6147"/>
                  </a:lnTo>
                  <a:lnTo>
                    <a:pt x="12832" y="13567"/>
                  </a:lnTo>
                  <a:lnTo>
                    <a:pt x="23411" y="7420"/>
                  </a:lnTo>
                  <a:lnTo>
                    <a:pt x="10579" y="1"/>
                  </a:lnTo>
                  <a:close/>
                </a:path>
              </a:pathLst>
            </a:custGeom>
            <a:solidFill>
              <a:srgbClr val="3D5E7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3" name="Google Shape;1713;g14205b110d2_0_5994"/>
            <p:cNvSpPr/>
            <p:nvPr/>
          </p:nvSpPr>
          <p:spPr>
            <a:xfrm>
              <a:off x="6000750" y="3703825"/>
              <a:ext cx="320800" cy="225325"/>
            </a:xfrm>
            <a:custGeom>
              <a:rect b="b" l="l" r="r" t="t"/>
              <a:pathLst>
                <a:path extrusionOk="0" h="9013" w="12832">
                  <a:moveTo>
                    <a:pt x="0" y="1"/>
                  </a:moveTo>
                  <a:lnTo>
                    <a:pt x="0" y="1593"/>
                  </a:lnTo>
                  <a:lnTo>
                    <a:pt x="12832" y="9013"/>
                  </a:lnTo>
                  <a:lnTo>
                    <a:pt x="12832" y="7421"/>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4" name="Google Shape;1714;g14205b110d2_0_5994"/>
            <p:cNvSpPr/>
            <p:nvPr/>
          </p:nvSpPr>
          <p:spPr>
            <a:xfrm>
              <a:off x="6342350" y="3594875"/>
              <a:ext cx="33700" cy="178775"/>
            </a:xfrm>
            <a:custGeom>
              <a:rect b="b" l="l" r="r" t="t"/>
              <a:pathLst>
                <a:path extrusionOk="0" h="7151" w="1348">
                  <a:moveTo>
                    <a:pt x="1347" y="0"/>
                  </a:moveTo>
                  <a:lnTo>
                    <a:pt x="25" y="784"/>
                  </a:lnTo>
                  <a:lnTo>
                    <a:pt x="0" y="7151"/>
                  </a:lnTo>
                  <a:lnTo>
                    <a:pt x="1323" y="6391"/>
                  </a:lnTo>
                  <a:lnTo>
                    <a:pt x="1347" y="0"/>
                  </a:lnTo>
                  <a:close/>
                </a:path>
              </a:pathLst>
            </a:custGeom>
            <a:solidFill>
              <a:srgbClr val="48759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5" name="Google Shape;1715;g14205b110d2_0_5994"/>
            <p:cNvSpPr/>
            <p:nvPr/>
          </p:nvSpPr>
          <p:spPr>
            <a:xfrm>
              <a:off x="6208900" y="3537325"/>
              <a:ext cx="134075" cy="236325"/>
            </a:xfrm>
            <a:custGeom>
              <a:rect b="b" l="l" r="r" t="t"/>
              <a:pathLst>
                <a:path extrusionOk="0" h="9453" w="5363">
                  <a:moveTo>
                    <a:pt x="25" y="0"/>
                  </a:moveTo>
                  <a:lnTo>
                    <a:pt x="0" y="6367"/>
                  </a:lnTo>
                  <a:lnTo>
                    <a:pt x="5338" y="9453"/>
                  </a:lnTo>
                  <a:lnTo>
                    <a:pt x="5363" y="3086"/>
                  </a:lnTo>
                  <a:lnTo>
                    <a:pt x="2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6" name="Google Shape;1716;g14205b110d2_0_5994"/>
            <p:cNvSpPr/>
            <p:nvPr/>
          </p:nvSpPr>
          <p:spPr>
            <a:xfrm>
              <a:off x="6209500" y="3518350"/>
              <a:ext cx="166550" cy="96125"/>
            </a:xfrm>
            <a:custGeom>
              <a:rect b="b" l="l" r="r" t="t"/>
              <a:pathLst>
                <a:path extrusionOk="0" h="3845" w="6662">
                  <a:moveTo>
                    <a:pt x="1323" y="0"/>
                  </a:moveTo>
                  <a:lnTo>
                    <a:pt x="1" y="759"/>
                  </a:lnTo>
                  <a:lnTo>
                    <a:pt x="5339" y="3845"/>
                  </a:lnTo>
                  <a:lnTo>
                    <a:pt x="6661" y="3061"/>
                  </a:lnTo>
                  <a:lnTo>
                    <a:pt x="1323" y="0"/>
                  </a:lnTo>
                  <a:close/>
                </a:path>
              </a:pathLst>
            </a:custGeom>
            <a:solidFill>
              <a:srgbClr val="0F32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7" name="Google Shape;1717;g14205b110d2_0_5994"/>
            <p:cNvSpPr/>
            <p:nvPr/>
          </p:nvSpPr>
          <p:spPr>
            <a:xfrm>
              <a:off x="5732600" y="2443325"/>
              <a:ext cx="1123400" cy="648350"/>
            </a:xfrm>
            <a:custGeom>
              <a:rect b="b" l="l" r="r" t="t"/>
              <a:pathLst>
                <a:path extrusionOk="0" h="25934" w="44936">
                  <a:moveTo>
                    <a:pt x="1347" y="0"/>
                  </a:moveTo>
                  <a:lnTo>
                    <a:pt x="0" y="760"/>
                  </a:lnTo>
                  <a:lnTo>
                    <a:pt x="43614" y="25933"/>
                  </a:lnTo>
                  <a:lnTo>
                    <a:pt x="44936" y="25174"/>
                  </a:lnTo>
                  <a:lnTo>
                    <a:pt x="1347" y="0"/>
                  </a:lnTo>
                  <a:close/>
                </a:path>
              </a:pathLst>
            </a:custGeom>
            <a:solidFill>
              <a:srgbClr val="3D5E7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8" name="Google Shape;1718;g14205b110d2_0_5994"/>
            <p:cNvSpPr/>
            <p:nvPr/>
          </p:nvSpPr>
          <p:spPr>
            <a:xfrm>
              <a:off x="6821100" y="3072650"/>
              <a:ext cx="34900" cy="817925"/>
            </a:xfrm>
            <a:custGeom>
              <a:rect b="b" l="l" r="r" t="t"/>
              <a:pathLst>
                <a:path extrusionOk="0" h="32717" w="1396">
                  <a:moveTo>
                    <a:pt x="1396" y="1"/>
                  </a:moveTo>
                  <a:lnTo>
                    <a:pt x="74" y="760"/>
                  </a:lnTo>
                  <a:lnTo>
                    <a:pt x="0" y="32717"/>
                  </a:lnTo>
                  <a:lnTo>
                    <a:pt x="1322" y="31958"/>
                  </a:lnTo>
                  <a:lnTo>
                    <a:pt x="1396" y="1"/>
                  </a:lnTo>
                  <a:close/>
                </a:path>
              </a:pathLst>
            </a:custGeom>
            <a:solidFill>
              <a:srgbClr val="3D5E7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9" name="Google Shape;1719;g14205b110d2_0_5994"/>
            <p:cNvSpPr/>
            <p:nvPr/>
          </p:nvSpPr>
          <p:spPr>
            <a:xfrm>
              <a:off x="5731375" y="2462300"/>
              <a:ext cx="1091575" cy="1428275"/>
            </a:xfrm>
            <a:custGeom>
              <a:rect b="b" l="l" r="r" t="t"/>
              <a:pathLst>
                <a:path extrusionOk="0" h="57131" w="43663">
                  <a:moveTo>
                    <a:pt x="49" y="1"/>
                  </a:moveTo>
                  <a:lnTo>
                    <a:pt x="0" y="31957"/>
                  </a:lnTo>
                  <a:lnTo>
                    <a:pt x="19126" y="43001"/>
                  </a:lnTo>
                  <a:lnTo>
                    <a:pt x="24464" y="46087"/>
                  </a:lnTo>
                  <a:lnTo>
                    <a:pt x="43589" y="57131"/>
                  </a:lnTo>
                  <a:lnTo>
                    <a:pt x="43663" y="25174"/>
                  </a:lnTo>
                  <a:lnTo>
                    <a:pt x="49"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0" name="Google Shape;1720;g14205b110d2_0_5994"/>
            <p:cNvSpPr/>
            <p:nvPr/>
          </p:nvSpPr>
          <p:spPr>
            <a:xfrm>
              <a:off x="5777900" y="2543725"/>
              <a:ext cx="997900" cy="1204825"/>
            </a:xfrm>
            <a:custGeom>
              <a:rect b="b" l="l" r="r" t="t"/>
              <a:pathLst>
                <a:path extrusionOk="0" h="48193" w="39916">
                  <a:moveTo>
                    <a:pt x="74" y="0"/>
                  </a:moveTo>
                  <a:lnTo>
                    <a:pt x="1" y="25198"/>
                  </a:lnTo>
                  <a:lnTo>
                    <a:pt x="39867" y="48193"/>
                  </a:lnTo>
                  <a:lnTo>
                    <a:pt x="39916" y="22995"/>
                  </a:lnTo>
                  <a:lnTo>
                    <a:pt x="74"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1" name="Google Shape;1721;g14205b110d2_0_5994"/>
            <p:cNvSpPr/>
            <p:nvPr/>
          </p:nvSpPr>
          <p:spPr>
            <a:xfrm>
              <a:off x="6234000" y="3488775"/>
              <a:ext cx="97350" cy="84525"/>
            </a:xfrm>
            <a:custGeom>
              <a:rect b="b" l="l" r="r" t="t"/>
              <a:pathLst>
                <a:path extrusionOk="0" h="3381" w="3894">
                  <a:moveTo>
                    <a:pt x="442" y="1"/>
                  </a:moveTo>
                  <a:cubicBezTo>
                    <a:pt x="186" y="1"/>
                    <a:pt x="0" y="206"/>
                    <a:pt x="0" y="571"/>
                  </a:cubicBezTo>
                  <a:cubicBezTo>
                    <a:pt x="0" y="1061"/>
                    <a:pt x="343" y="1673"/>
                    <a:pt x="784" y="1942"/>
                  </a:cubicBezTo>
                  <a:lnTo>
                    <a:pt x="3110" y="3265"/>
                  </a:lnTo>
                  <a:cubicBezTo>
                    <a:pt x="3240" y="3344"/>
                    <a:pt x="3361" y="3381"/>
                    <a:pt x="3468" y="3381"/>
                  </a:cubicBezTo>
                  <a:cubicBezTo>
                    <a:pt x="3723" y="3381"/>
                    <a:pt x="3894" y="3169"/>
                    <a:pt x="3894" y="2824"/>
                  </a:cubicBezTo>
                  <a:cubicBezTo>
                    <a:pt x="3894" y="2310"/>
                    <a:pt x="3551" y="1697"/>
                    <a:pt x="3110" y="1453"/>
                  </a:cubicBezTo>
                  <a:lnTo>
                    <a:pt x="784" y="106"/>
                  </a:lnTo>
                  <a:cubicBezTo>
                    <a:pt x="663" y="35"/>
                    <a:pt x="547" y="1"/>
                    <a:pt x="442" y="1"/>
                  </a:cubicBezTo>
                  <a:close/>
                </a:path>
              </a:pathLst>
            </a:custGeom>
            <a:solidFill>
              <a:srgbClr val="48759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2" name="Google Shape;1722;g14205b110d2_0_5994"/>
            <p:cNvSpPr/>
            <p:nvPr/>
          </p:nvSpPr>
          <p:spPr>
            <a:xfrm>
              <a:off x="6093800" y="2950225"/>
              <a:ext cx="189200" cy="325700"/>
            </a:xfrm>
            <a:custGeom>
              <a:rect b="b" l="l" r="r" t="t"/>
              <a:pathLst>
                <a:path extrusionOk="0" h="13028" w="7568">
                  <a:moveTo>
                    <a:pt x="25" y="0"/>
                  </a:moveTo>
                  <a:lnTo>
                    <a:pt x="0" y="8669"/>
                  </a:lnTo>
                  <a:lnTo>
                    <a:pt x="7543" y="13028"/>
                  </a:lnTo>
                  <a:lnTo>
                    <a:pt x="7567" y="4359"/>
                  </a:lnTo>
                  <a:lnTo>
                    <a:pt x="25"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3" name="Google Shape;1723;g14205b110d2_0_5994"/>
            <p:cNvSpPr/>
            <p:nvPr/>
          </p:nvSpPr>
          <p:spPr>
            <a:xfrm>
              <a:off x="6114600" y="2877150"/>
              <a:ext cx="12900" cy="16875"/>
            </a:xfrm>
            <a:custGeom>
              <a:rect b="b" l="l" r="r" t="t"/>
              <a:pathLst>
                <a:path extrusionOk="0" h="675" w="516">
                  <a:moveTo>
                    <a:pt x="147" y="1"/>
                  </a:moveTo>
                  <a:cubicBezTo>
                    <a:pt x="61" y="1"/>
                    <a:pt x="1" y="61"/>
                    <a:pt x="1" y="181"/>
                  </a:cubicBezTo>
                  <a:cubicBezTo>
                    <a:pt x="1" y="352"/>
                    <a:pt x="123" y="548"/>
                    <a:pt x="270" y="646"/>
                  </a:cubicBezTo>
                  <a:cubicBezTo>
                    <a:pt x="302" y="665"/>
                    <a:pt x="334" y="674"/>
                    <a:pt x="364" y="674"/>
                  </a:cubicBezTo>
                  <a:cubicBezTo>
                    <a:pt x="448" y="674"/>
                    <a:pt x="515" y="601"/>
                    <a:pt x="515" y="475"/>
                  </a:cubicBezTo>
                  <a:cubicBezTo>
                    <a:pt x="515" y="328"/>
                    <a:pt x="417" y="107"/>
                    <a:pt x="270" y="34"/>
                  </a:cubicBezTo>
                  <a:cubicBezTo>
                    <a:pt x="226" y="12"/>
                    <a:pt x="184" y="1"/>
                    <a:pt x="147" y="1"/>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4" name="Google Shape;1724;g14205b110d2_0_5994"/>
            <p:cNvSpPr/>
            <p:nvPr/>
          </p:nvSpPr>
          <p:spPr>
            <a:xfrm>
              <a:off x="6049100" y="2830125"/>
              <a:ext cx="456725" cy="331325"/>
            </a:xfrm>
            <a:custGeom>
              <a:rect b="b" l="l" r="r" t="t"/>
              <a:pathLst>
                <a:path extrusionOk="0" h="13253" w="18269">
                  <a:moveTo>
                    <a:pt x="676" y="662"/>
                  </a:moveTo>
                  <a:cubicBezTo>
                    <a:pt x="709" y="662"/>
                    <a:pt x="746" y="671"/>
                    <a:pt x="784" y="690"/>
                  </a:cubicBezTo>
                  <a:cubicBezTo>
                    <a:pt x="931" y="788"/>
                    <a:pt x="1029" y="984"/>
                    <a:pt x="1029" y="1156"/>
                  </a:cubicBezTo>
                  <a:cubicBezTo>
                    <a:pt x="1029" y="1276"/>
                    <a:pt x="981" y="1336"/>
                    <a:pt x="902" y="1336"/>
                  </a:cubicBezTo>
                  <a:cubicBezTo>
                    <a:pt x="868" y="1336"/>
                    <a:pt x="828" y="1325"/>
                    <a:pt x="784" y="1303"/>
                  </a:cubicBezTo>
                  <a:cubicBezTo>
                    <a:pt x="637" y="1205"/>
                    <a:pt x="515" y="1009"/>
                    <a:pt x="515" y="862"/>
                  </a:cubicBezTo>
                  <a:cubicBezTo>
                    <a:pt x="515" y="735"/>
                    <a:pt x="582" y="662"/>
                    <a:pt x="676" y="662"/>
                  </a:cubicBezTo>
                  <a:close/>
                  <a:moveTo>
                    <a:pt x="1726" y="1274"/>
                  </a:moveTo>
                  <a:cubicBezTo>
                    <a:pt x="1760" y="1274"/>
                    <a:pt x="1798" y="1283"/>
                    <a:pt x="1837" y="1303"/>
                  </a:cubicBezTo>
                  <a:cubicBezTo>
                    <a:pt x="1984" y="1401"/>
                    <a:pt x="2082" y="1597"/>
                    <a:pt x="2082" y="1768"/>
                  </a:cubicBezTo>
                  <a:cubicBezTo>
                    <a:pt x="2082" y="1875"/>
                    <a:pt x="2017" y="1944"/>
                    <a:pt x="1933" y="1944"/>
                  </a:cubicBezTo>
                  <a:cubicBezTo>
                    <a:pt x="1903" y="1944"/>
                    <a:pt x="1870" y="1935"/>
                    <a:pt x="1837" y="1915"/>
                  </a:cubicBezTo>
                  <a:cubicBezTo>
                    <a:pt x="1690" y="1817"/>
                    <a:pt x="1568" y="1621"/>
                    <a:pt x="1568" y="1450"/>
                  </a:cubicBezTo>
                  <a:cubicBezTo>
                    <a:pt x="1568" y="1342"/>
                    <a:pt x="1634" y="1274"/>
                    <a:pt x="1726" y="1274"/>
                  </a:cubicBezTo>
                  <a:close/>
                  <a:moveTo>
                    <a:pt x="2767" y="1882"/>
                  </a:moveTo>
                  <a:cubicBezTo>
                    <a:pt x="2804" y="1882"/>
                    <a:pt x="2846" y="1893"/>
                    <a:pt x="2890" y="1915"/>
                  </a:cubicBezTo>
                  <a:cubicBezTo>
                    <a:pt x="3037" y="1988"/>
                    <a:pt x="3135" y="2209"/>
                    <a:pt x="3135" y="2356"/>
                  </a:cubicBezTo>
                  <a:cubicBezTo>
                    <a:pt x="3135" y="2482"/>
                    <a:pt x="3068" y="2555"/>
                    <a:pt x="2984" y="2555"/>
                  </a:cubicBezTo>
                  <a:cubicBezTo>
                    <a:pt x="2954" y="2555"/>
                    <a:pt x="2922" y="2546"/>
                    <a:pt x="2890" y="2527"/>
                  </a:cubicBezTo>
                  <a:cubicBezTo>
                    <a:pt x="2743" y="2429"/>
                    <a:pt x="2621" y="2233"/>
                    <a:pt x="2621" y="2062"/>
                  </a:cubicBezTo>
                  <a:cubicBezTo>
                    <a:pt x="2621" y="1942"/>
                    <a:pt x="2681" y="1882"/>
                    <a:pt x="2767" y="1882"/>
                  </a:cubicBezTo>
                  <a:close/>
                  <a:moveTo>
                    <a:pt x="269" y="1"/>
                  </a:moveTo>
                  <a:cubicBezTo>
                    <a:pt x="106" y="1"/>
                    <a:pt x="1" y="127"/>
                    <a:pt x="1" y="348"/>
                  </a:cubicBezTo>
                  <a:lnTo>
                    <a:pt x="1" y="2723"/>
                  </a:lnTo>
                  <a:cubicBezTo>
                    <a:pt x="1" y="2514"/>
                    <a:pt x="100" y="2391"/>
                    <a:pt x="255" y="2391"/>
                  </a:cubicBezTo>
                  <a:cubicBezTo>
                    <a:pt x="317" y="2391"/>
                    <a:pt x="388" y="2411"/>
                    <a:pt x="466" y="2454"/>
                  </a:cubicBezTo>
                  <a:lnTo>
                    <a:pt x="17803" y="12469"/>
                  </a:lnTo>
                  <a:cubicBezTo>
                    <a:pt x="18048" y="12616"/>
                    <a:pt x="18269" y="12959"/>
                    <a:pt x="18269" y="13253"/>
                  </a:cubicBezTo>
                  <a:lnTo>
                    <a:pt x="18269" y="10902"/>
                  </a:lnTo>
                  <a:cubicBezTo>
                    <a:pt x="18269" y="10584"/>
                    <a:pt x="18048" y="10192"/>
                    <a:pt x="17779" y="10045"/>
                  </a:cubicBezTo>
                  <a:lnTo>
                    <a:pt x="515" y="78"/>
                  </a:lnTo>
                  <a:cubicBezTo>
                    <a:pt x="425" y="26"/>
                    <a:pt x="341" y="1"/>
                    <a:pt x="269" y="1"/>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5" name="Google Shape;1725;g14205b110d2_0_5994"/>
            <p:cNvSpPr/>
            <p:nvPr/>
          </p:nvSpPr>
          <p:spPr>
            <a:xfrm>
              <a:off x="6048500" y="2889900"/>
              <a:ext cx="457325" cy="563025"/>
            </a:xfrm>
            <a:custGeom>
              <a:rect b="b" l="l" r="r" t="t"/>
              <a:pathLst>
                <a:path extrusionOk="0" h="22521" w="18293">
                  <a:moveTo>
                    <a:pt x="11118" y="7776"/>
                  </a:moveTo>
                  <a:lnTo>
                    <a:pt x="16579" y="10935"/>
                  </a:lnTo>
                  <a:lnTo>
                    <a:pt x="16579" y="11278"/>
                  </a:lnTo>
                  <a:lnTo>
                    <a:pt x="11118" y="8119"/>
                  </a:lnTo>
                  <a:lnTo>
                    <a:pt x="11118" y="7776"/>
                  </a:lnTo>
                  <a:close/>
                  <a:moveTo>
                    <a:pt x="11118" y="8854"/>
                  </a:moveTo>
                  <a:lnTo>
                    <a:pt x="16579" y="12013"/>
                  </a:lnTo>
                  <a:lnTo>
                    <a:pt x="16579" y="12355"/>
                  </a:lnTo>
                  <a:lnTo>
                    <a:pt x="11118" y="9197"/>
                  </a:lnTo>
                  <a:lnTo>
                    <a:pt x="11118" y="8854"/>
                  </a:lnTo>
                  <a:close/>
                  <a:moveTo>
                    <a:pt x="11118" y="9956"/>
                  </a:moveTo>
                  <a:lnTo>
                    <a:pt x="16579" y="13090"/>
                  </a:lnTo>
                  <a:lnTo>
                    <a:pt x="16579" y="13433"/>
                  </a:lnTo>
                  <a:lnTo>
                    <a:pt x="11118" y="10299"/>
                  </a:lnTo>
                  <a:lnTo>
                    <a:pt x="11118" y="9956"/>
                  </a:lnTo>
                  <a:close/>
                  <a:moveTo>
                    <a:pt x="11118" y="11033"/>
                  </a:moveTo>
                  <a:lnTo>
                    <a:pt x="16579" y="14192"/>
                  </a:lnTo>
                  <a:lnTo>
                    <a:pt x="16579" y="14535"/>
                  </a:lnTo>
                  <a:lnTo>
                    <a:pt x="11118" y="11376"/>
                  </a:lnTo>
                  <a:lnTo>
                    <a:pt x="11118" y="11033"/>
                  </a:lnTo>
                  <a:close/>
                  <a:moveTo>
                    <a:pt x="1837" y="2413"/>
                  </a:moveTo>
                  <a:lnTo>
                    <a:pt x="9379" y="6772"/>
                  </a:lnTo>
                  <a:lnTo>
                    <a:pt x="9355" y="15441"/>
                  </a:lnTo>
                  <a:lnTo>
                    <a:pt x="1812" y="11082"/>
                  </a:lnTo>
                  <a:lnTo>
                    <a:pt x="1837" y="2413"/>
                  </a:lnTo>
                  <a:close/>
                  <a:moveTo>
                    <a:pt x="11093" y="12111"/>
                  </a:moveTo>
                  <a:lnTo>
                    <a:pt x="16579" y="15270"/>
                  </a:lnTo>
                  <a:lnTo>
                    <a:pt x="16579" y="15612"/>
                  </a:lnTo>
                  <a:lnTo>
                    <a:pt x="11093" y="12453"/>
                  </a:lnTo>
                  <a:lnTo>
                    <a:pt x="11093" y="12111"/>
                  </a:lnTo>
                  <a:close/>
                  <a:moveTo>
                    <a:pt x="11093" y="13188"/>
                  </a:moveTo>
                  <a:lnTo>
                    <a:pt x="16554" y="16347"/>
                  </a:lnTo>
                  <a:lnTo>
                    <a:pt x="16554" y="16690"/>
                  </a:lnTo>
                  <a:lnTo>
                    <a:pt x="11093" y="13531"/>
                  </a:lnTo>
                  <a:lnTo>
                    <a:pt x="11093" y="13188"/>
                  </a:lnTo>
                  <a:close/>
                  <a:moveTo>
                    <a:pt x="11093" y="14290"/>
                  </a:moveTo>
                  <a:lnTo>
                    <a:pt x="15183" y="16641"/>
                  </a:lnTo>
                  <a:lnTo>
                    <a:pt x="15183" y="16984"/>
                  </a:lnTo>
                  <a:lnTo>
                    <a:pt x="11093" y="14633"/>
                  </a:lnTo>
                  <a:lnTo>
                    <a:pt x="11093" y="14290"/>
                  </a:lnTo>
                  <a:close/>
                  <a:moveTo>
                    <a:pt x="279" y="0"/>
                  </a:moveTo>
                  <a:cubicBezTo>
                    <a:pt x="124" y="0"/>
                    <a:pt x="25" y="123"/>
                    <a:pt x="25" y="332"/>
                  </a:cubicBezTo>
                  <a:lnTo>
                    <a:pt x="0" y="11645"/>
                  </a:lnTo>
                  <a:cubicBezTo>
                    <a:pt x="0" y="11939"/>
                    <a:pt x="196" y="12307"/>
                    <a:pt x="441" y="12453"/>
                  </a:cubicBezTo>
                  <a:lnTo>
                    <a:pt x="17803" y="22469"/>
                  </a:lnTo>
                  <a:cubicBezTo>
                    <a:pt x="17872" y="22504"/>
                    <a:pt x="17937" y="22521"/>
                    <a:pt x="17995" y="22521"/>
                  </a:cubicBezTo>
                  <a:cubicBezTo>
                    <a:pt x="18143" y="22521"/>
                    <a:pt x="18244" y="22411"/>
                    <a:pt x="18244" y="22200"/>
                  </a:cubicBezTo>
                  <a:lnTo>
                    <a:pt x="18293" y="10862"/>
                  </a:lnTo>
                  <a:cubicBezTo>
                    <a:pt x="18293" y="10568"/>
                    <a:pt x="18072" y="10225"/>
                    <a:pt x="17827" y="10078"/>
                  </a:cubicBezTo>
                  <a:lnTo>
                    <a:pt x="490" y="63"/>
                  </a:lnTo>
                  <a:cubicBezTo>
                    <a:pt x="412" y="20"/>
                    <a:pt x="341" y="0"/>
                    <a:pt x="279"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6" name="Google Shape;1726;g14205b110d2_0_5994"/>
            <p:cNvSpPr/>
            <p:nvPr/>
          </p:nvSpPr>
          <p:spPr>
            <a:xfrm>
              <a:off x="6061950" y="2846675"/>
              <a:ext cx="12900" cy="16850"/>
            </a:xfrm>
            <a:custGeom>
              <a:rect b="b" l="l" r="r" t="t"/>
              <a:pathLst>
                <a:path extrusionOk="0" h="674" w="516">
                  <a:moveTo>
                    <a:pt x="162" y="0"/>
                  </a:moveTo>
                  <a:cubicBezTo>
                    <a:pt x="68" y="0"/>
                    <a:pt x="1" y="73"/>
                    <a:pt x="1" y="200"/>
                  </a:cubicBezTo>
                  <a:cubicBezTo>
                    <a:pt x="1" y="347"/>
                    <a:pt x="123" y="543"/>
                    <a:pt x="270" y="641"/>
                  </a:cubicBezTo>
                  <a:cubicBezTo>
                    <a:pt x="314" y="663"/>
                    <a:pt x="354" y="674"/>
                    <a:pt x="388" y="674"/>
                  </a:cubicBezTo>
                  <a:cubicBezTo>
                    <a:pt x="467" y="674"/>
                    <a:pt x="515" y="614"/>
                    <a:pt x="515" y="494"/>
                  </a:cubicBezTo>
                  <a:cubicBezTo>
                    <a:pt x="515" y="322"/>
                    <a:pt x="417" y="126"/>
                    <a:pt x="270" y="28"/>
                  </a:cubicBezTo>
                  <a:cubicBezTo>
                    <a:pt x="232" y="9"/>
                    <a:pt x="195" y="0"/>
                    <a:pt x="162" y="0"/>
                  </a:cubicBezTo>
                  <a:close/>
                </a:path>
              </a:pathLst>
            </a:custGeom>
            <a:solidFill>
              <a:srgbClr val="FF82B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7" name="Google Shape;1727;g14205b110d2_0_5994"/>
            <p:cNvSpPr/>
            <p:nvPr/>
          </p:nvSpPr>
          <p:spPr>
            <a:xfrm>
              <a:off x="6088275" y="2861950"/>
              <a:ext cx="12900" cy="16775"/>
            </a:xfrm>
            <a:custGeom>
              <a:rect b="b" l="l" r="r" t="t"/>
              <a:pathLst>
                <a:path extrusionOk="0" h="671" w="516">
                  <a:moveTo>
                    <a:pt x="159" y="1"/>
                  </a:moveTo>
                  <a:cubicBezTo>
                    <a:pt x="67" y="1"/>
                    <a:pt x="1" y="69"/>
                    <a:pt x="1" y="177"/>
                  </a:cubicBezTo>
                  <a:cubicBezTo>
                    <a:pt x="1" y="348"/>
                    <a:pt x="123" y="544"/>
                    <a:pt x="270" y="642"/>
                  </a:cubicBezTo>
                  <a:cubicBezTo>
                    <a:pt x="303" y="662"/>
                    <a:pt x="336" y="671"/>
                    <a:pt x="366" y="671"/>
                  </a:cubicBezTo>
                  <a:cubicBezTo>
                    <a:pt x="450" y="671"/>
                    <a:pt x="515" y="602"/>
                    <a:pt x="515" y="495"/>
                  </a:cubicBezTo>
                  <a:cubicBezTo>
                    <a:pt x="515" y="324"/>
                    <a:pt x="417" y="128"/>
                    <a:pt x="270" y="30"/>
                  </a:cubicBezTo>
                  <a:cubicBezTo>
                    <a:pt x="231" y="10"/>
                    <a:pt x="193" y="1"/>
                    <a:pt x="159" y="1"/>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8" name="Google Shape;1728;g14205b110d2_0_5994"/>
            <p:cNvSpPr/>
            <p:nvPr/>
          </p:nvSpPr>
          <p:spPr>
            <a:xfrm>
              <a:off x="6325825" y="3084300"/>
              <a:ext cx="137150" cy="230200"/>
            </a:xfrm>
            <a:custGeom>
              <a:rect b="b" l="l" r="r" t="t"/>
              <a:pathLst>
                <a:path extrusionOk="0" h="9208" w="5486">
                  <a:moveTo>
                    <a:pt x="25" y="0"/>
                  </a:moveTo>
                  <a:lnTo>
                    <a:pt x="25" y="343"/>
                  </a:lnTo>
                  <a:lnTo>
                    <a:pt x="5486" y="3502"/>
                  </a:lnTo>
                  <a:lnTo>
                    <a:pt x="5486" y="3159"/>
                  </a:lnTo>
                  <a:lnTo>
                    <a:pt x="25" y="0"/>
                  </a:lnTo>
                  <a:close/>
                  <a:moveTo>
                    <a:pt x="25" y="1078"/>
                  </a:moveTo>
                  <a:lnTo>
                    <a:pt x="25" y="1421"/>
                  </a:lnTo>
                  <a:lnTo>
                    <a:pt x="5486" y="4579"/>
                  </a:lnTo>
                  <a:lnTo>
                    <a:pt x="5486" y="4237"/>
                  </a:lnTo>
                  <a:lnTo>
                    <a:pt x="25" y="1078"/>
                  </a:lnTo>
                  <a:close/>
                  <a:moveTo>
                    <a:pt x="25" y="2180"/>
                  </a:moveTo>
                  <a:lnTo>
                    <a:pt x="25" y="2523"/>
                  </a:lnTo>
                  <a:lnTo>
                    <a:pt x="5486" y="5657"/>
                  </a:lnTo>
                  <a:lnTo>
                    <a:pt x="5486" y="5314"/>
                  </a:lnTo>
                  <a:lnTo>
                    <a:pt x="25" y="2180"/>
                  </a:lnTo>
                  <a:close/>
                  <a:moveTo>
                    <a:pt x="25" y="3257"/>
                  </a:moveTo>
                  <a:lnTo>
                    <a:pt x="25" y="3600"/>
                  </a:lnTo>
                  <a:lnTo>
                    <a:pt x="5486" y="6759"/>
                  </a:lnTo>
                  <a:lnTo>
                    <a:pt x="5486" y="6416"/>
                  </a:lnTo>
                  <a:lnTo>
                    <a:pt x="25" y="3257"/>
                  </a:lnTo>
                  <a:close/>
                  <a:moveTo>
                    <a:pt x="0" y="4335"/>
                  </a:moveTo>
                  <a:lnTo>
                    <a:pt x="0" y="4677"/>
                  </a:lnTo>
                  <a:lnTo>
                    <a:pt x="5486" y="7836"/>
                  </a:lnTo>
                  <a:lnTo>
                    <a:pt x="5486" y="7494"/>
                  </a:lnTo>
                  <a:lnTo>
                    <a:pt x="0" y="4335"/>
                  </a:lnTo>
                  <a:close/>
                  <a:moveTo>
                    <a:pt x="0" y="5412"/>
                  </a:moveTo>
                  <a:lnTo>
                    <a:pt x="0" y="5755"/>
                  </a:lnTo>
                  <a:lnTo>
                    <a:pt x="5461" y="8914"/>
                  </a:lnTo>
                  <a:lnTo>
                    <a:pt x="5461" y="8571"/>
                  </a:lnTo>
                  <a:lnTo>
                    <a:pt x="0" y="5412"/>
                  </a:lnTo>
                  <a:close/>
                  <a:moveTo>
                    <a:pt x="0" y="6514"/>
                  </a:moveTo>
                  <a:lnTo>
                    <a:pt x="0" y="6857"/>
                  </a:lnTo>
                  <a:lnTo>
                    <a:pt x="4090" y="9208"/>
                  </a:lnTo>
                  <a:lnTo>
                    <a:pt x="4090" y="8865"/>
                  </a:lnTo>
                  <a:lnTo>
                    <a:pt x="0" y="6514"/>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9" name="Google Shape;1729;g14205b110d2_0_5994"/>
            <p:cNvSpPr/>
            <p:nvPr/>
          </p:nvSpPr>
          <p:spPr>
            <a:xfrm>
              <a:off x="6114600" y="2999200"/>
              <a:ext cx="83300" cy="107150"/>
            </a:xfrm>
            <a:custGeom>
              <a:rect b="b" l="l" r="r" t="t"/>
              <a:pathLst>
                <a:path extrusionOk="0" h="4286" w="3332">
                  <a:moveTo>
                    <a:pt x="1666" y="0"/>
                  </a:moveTo>
                  <a:lnTo>
                    <a:pt x="1" y="2376"/>
                  </a:lnTo>
                  <a:lnTo>
                    <a:pt x="3331" y="4286"/>
                  </a:lnTo>
                  <a:lnTo>
                    <a:pt x="3331" y="4286"/>
                  </a:lnTo>
                  <a:lnTo>
                    <a:pt x="166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0" name="Google Shape;1730;g14205b110d2_0_5994"/>
            <p:cNvSpPr/>
            <p:nvPr/>
          </p:nvSpPr>
          <p:spPr>
            <a:xfrm>
              <a:off x="6110325" y="2993075"/>
              <a:ext cx="93075" cy="120025"/>
            </a:xfrm>
            <a:custGeom>
              <a:rect b="b" l="l" r="r" t="t"/>
              <a:pathLst>
                <a:path extrusionOk="0" h="4801" w="3723">
                  <a:moveTo>
                    <a:pt x="1813" y="490"/>
                  </a:moveTo>
                  <a:lnTo>
                    <a:pt x="3282" y="4286"/>
                  </a:lnTo>
                  <a:lnTo>
                    <a:pt x="343" y="2572"/>
                  </a:lnTo>
                  <a:lnTo>
                    <a:pt x="1813" y="490"/>
                  </a:lnTo>
                  <a:close/>
                  <a:moveTo>
                    <a:pt x="1862" y="1"/>
                  </a:moveTo>
                  <a:lnTo>
                    <a:pt x="1" y="2645"/>
                  </a:lnTo>
                  <a:lnTo>
                    <a:pt x="3723" y="4800"/>
                  </a:lnTo>
                  <a:lnTo>
                    <a:pt x="1862"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1" name="Google Shape;1731;g14205b110d2_0_5994"/>
            <p:cNvSpPr/>
            <p:nvPr/>
          </p:nvSpPr>
          <p:spPr>
            <a:xfrm>
              <a:off x="6176450" y="3069450"/>
              <a:ext cx="64900" cy="83925"/>
            </a:xfrm>
            <a:custGeom>
              <a:rect b="b" l="l" r="r" t="t"/>
              <a:pathLst>
                <a:path extrusionOk="0" h="3357" w="2596">
                  <a:moveTo>
                    <a:pt x="724" y="1"/>
                  </a:moveTo>
                  <a:cubicBezTo>
                    <a:pt x="297" y="1"/>
                    <a:pt x="0" y="345"/>
                    <a:pt x="0" y="937"/>
                  </a:cubicBezTo>
                  <a:cubicBezTo>
                    <a:pt x="0" y="1745"/>
                    <a:pt x="588" y="2774"/>
                    <a:pt x="1298" y="3190"/>
                  </a:cubicBezTo>
                  <a:cubicBezTo>
                    <a:pt x="1509" y="3303"/>
                    <a:pt x="1706" y="3356"/>
                    <a:pt x="1879" y="3356"/>
                  </a:cubicBezTo>
                  <a:cubicBezTo>
                    <a:pt x="2310" y="3356"/>
                    <a:pt x="2596" y="3024"/>
                    <a:pt x="2596" y="2431"/>
                  </a:cubicBezTo>
                  <a:cubicBezTo>
                    <a:pt x="2596" y="1598"/>
                    <a:pt x="2033" y="594"/>
                    <a:pt x="1298" y="178"/>
                  </a:cubicBezTo>
                  <a:cubicBezTo>
                    <a:pt x="1093" y="58"/>
                    <a:pt x="898" y="1"/>
                    <a:pt x="724" y="1"/>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2" name="Google Shape;1732;g14205b110d2_0_5994"/>
            <p:cNvSpPr/>
            <p:nvPr/>
          </p:nvSpPr>
          <p:spPr>
            <a:xfrm>
              <a:off x="6174000" y="3066675"/>
              <a:ext cx="70425" cy="89275"/>
            </a:xfrm>
            <a:custGeom>
              <a:rect b="b" l="l" r="r" t="t"/>
              <a:pathLst>
                <a:path extrusionOk="0" h="3571" w="2817">
                  <a:moveTo>
                    <a:pt x="833" y="215"/>
                  </a:moveTo>
                  <a:cubicBezTo>
                    <a:pt x="980" y="215"/>
                    <a:pt x="1151" y="289"/>
                    <a:pt x="1347" y="387"/>
                  </a:cubicBezTo>
                  <a:cubicBezTo>
                    <a:pt x="2033" y="779"/>
                    <a:pt x="2596" y="1758"/>
                    <a:pt x="2596" y="2542"/>
                  </a:cubicBezTo>
                  <a:cubicBezTo>
                    <a:pt x="2596" y="2909"/>
                    <a:pt x="2474" y="3154"/>
                    <a:pt x="2278" y="3276"/>
                  </a:cubicBezTo>
                  <a:cubicBezTo>
                    <a:pt x="2186" y="3327"/>
                    <a:pt x="2081" y="3353"/>
                    <a:pt x="1969" y="3353"/>
                  </a:cubicBezTo>
                  <a:cubicBezTo>
                    <a:pt x="1812" y="3353"/>
                    <a:pt x="1641" y="3303"/>
                    <a:pt x="1470" y="3203"/>
                  </a:cubicBezTo>
                  <a:cubicBezTo>
                    <a:pt x="784" y="2787"/>
                    <a:pt x="221" y="1832"/>
                    <a:pt x="221" y="1048"/>
                  </a:cubicBezTo>
                  <a:cubicBezTo>
                    <a:pt x="221" y="681"/>
                    <a:pt x="343" y="411"/>
                    <a:pt x="539" y="289"/>
                  </a:cubicBezTo>
                  <a:cubicBezTo>
                    <a:pt x="637" y="240"/>
                    <a:pt x="710" y="215"/>
                    <a:pt x="833" y="215"/>
                  </a:cubicBezTo>
                  <a:close/>
                  <a:moveTo>
                    <a:pt x="823" y="0"/>
                  </a:moveTo>
                  <a:cubicBezTo>
                    <a:pt x="682" y="0"/>
                    <a:pt x="553" y="32"/>
                    <a:pt x="441" y="93"/>
                  </a:cubicBezTo>
                  <a:cubicBezTo>
                    <a:pt x="147" y="264"/>
                    <a:pt x="0" y="607"/>
                    <a:pt x="0" y="1048"/>
                  </a:cubicBezTo>
                  <a:cubicBezTo>
                    <a:pt x="0" y="1905"/>
                    <a:pt x="612" y="2958"/>
                    <a:pt x="1347" y="3374"/>
                  </a:cubicBezTo>
                  <a:cubicBezTo>
                    <a:pt x="1567" y="3521"/>
                    <a:pt x="1788" y="3570"/>
                    <a:pt x="1984" y="3570"/>
                  </a:cubicBezTo>
                  <a:cubicBezTo>
                    <a:pt x="2131" y="3570"/>
                    <a:pt x="2253" y="3546"/>
                    <a:pt x="2376" y="3472"/>
                  </a:cubicBezTo>
                  <a:cubicBezTo>
                    <a:pt x="2669" y="3325"/>
                    <a:pt x="2816" y="2983"/>
                    <a:pt x="2816" y="2542"/>
                  </a:cubicBezTo>
                  <a:cubicBezTo>
                    <a:pt x="2816" y="1685"/>
                    <a:pt x="2204" y="632"/>
                    <a:pt x="1470" y="191"/>
                  </a:cubicBezTo>
                  <a:cubicBezTo>
                    <a:pt x="1241" y="62"/>
                    <a:pt x="1020" y="0"/>
                    <a:pt x="823"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3" name="Google Shape;1733;g14205b110d2_0_5994"/>
            <p:cNvSpPr/>
            <p:nvPr/>
          </p:nvSpPr>
          <p:spPr>
            <a:xfrm>
              <a:off x="6117050" y="3121225"/>
              <a:ext cx="42275" cy="54725"/>
            </a:xfrm>
            <a:custGeom>
              <a:rect b="b" l="l" r="r" t="t"/>
              <a:pathLst>
                <a:path extrusionOk="0" h="2189" w="1691">
                  <a:moveTo>
                    <a:pt x="460" y="0"/>
                  </a:moveTo>
                  <a:cubicBezTo>
                    <a:pt x="186" y="0"/>
                    <a:pt x="1" y="222"/>
                    <a:pt x="1" y="605"/>
                  </a:cubicBezTo>
                  <a:cubicBezTo>
                    <a:pt x="1" y="1143"/>
                    <a:pt x="368" y="1805"/>
                    <a:pt x="833" y="2074"/>
                  </a:cubicBezTo>
                  <a:cubicBezTo>
                    <a:pt x="968" y="2152"/>
                    <a:pt x="1097" y="2189"/>
                    <a:pt x="1212" y="2189"/>
                  </a:cubicBezTo>
                  <a:cubicBezTo>
                    <a:pt x="1493" y="2189"/>
                    <a:pt x="1691" y="1967"/>
                    <a:pt x="1691" y="1584"/>
                  </a:cubicBezTo>
                  <a:cubicBezTo>
                    <a:pt x="1691" y="1046"/>
                    <a:pt x="1299" y="384"/>
                    <a:pt x="833" y="115"/>
                  </a:cubicBezTo>
                  <a:cubicBezTo>
                    <a:pt x="699" y="37"/>
                    <a:pt x="572" y="0"/>
                    <a:pt x="460" y="0"/>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4" name="Google Shape;1734;g14205b110d2_0_5994"/>
            <p:cNvSpPr/>
            <p:nvPr/>
          </p:nvSpPr>
          <p:spPr>
            <a:xfrm>
              <a:off x="6114000" y="3118450"/>
              <a:ext cx="47775" cy="60150"/>
            </a:xfrm>
            <a:custGeom>
              <a:rect b="b" l="l" r="r" t="t"/>
              <a:pathLst>
                <a:path extrusionOk="0" h="2406" w="1911">
                  <a:moveTo>
                    <a:pt x="588" y="226"/>
                  </a:moveTo>
                  <a:cubicBezTo>
                    <a:pt x="686" y="226"/>
                    <a:pt x="784" y="250"/>
                    <a:pt x="906" y="324"/>
                  </a:cubicBezTo>
                  <a:cubicBezTo>
                    <a:pt x="1347" y="569"/>
                    <a:pt x="1690" y="1181"/>
                    <a:pt x="1690" y="1695"/>
                  </a:cubicBezTo>
                  <a:cubicBezTo>
                    <a:pt x="1690" y="1916"/>
                    <a:pt x="1617" y="2087"/>
                    <a:pt x="1494" y="2136"/>
                  </a:cubicBezTo>
                  <a:cubicBezTo>
                    <a:pt x="1441" y="2168"/>
                    <a:pt x="1378" y="2186"/>
                    <a:pt x="1308" y="2186"/>
                  </a:cubicBezTo>
                  <a:cubicBezTo>
                    <a:pt x="1217" y="2186"/>
                    <a:pt x="1115" y="2156"/>
                    <a:pt x="1004" y="2087"/>
                  </a:cubicBezTo>
                  <a:cubicBezTo>
                    <a:pt x="588" y="1842"/>
                    <a:pt x="221" y="1230"/>
                    <a:pt x="221" y="716"/>
                  </a:cubicBezTo>
                  <a:cubicBezTo>
                    <a:pt x="221" y="495"/>
                    <a:pt x="294" y="324"/>
                    <a:pt x="417" y="275"/>
                  </a:cubicBezTo>
                  <a:cubicBezTo>
                    <a:pt x="466" y="226"/>
                    <a:pt x="515" y="226"/>
                    <a:pt x="588" y="226"/>
                  </a:cubicBezTo>
                  <a:close/>
                  <a:moveTo>
                    <a:pt x="582" y="1"/>
                  </a:moveTo>
                  <a:cubicBezTo>
                    <a:pt x="477" y="1"/>
                    <a:pt x="379" y="26"/>
                    <a:pt x="294" y="79"/>
                  </a:cubicBezTo>
                  <a:cubicBezTo>
                    <a:pt x="98" y="177"/>
                    <a:pt x="0" y="422"/>
                    <a:pt x="0" y="716"/>
                  </a:cubicBezTo>
                  <a:cubicBezTo>
                    <a:pt x="0" y="1303"/>
                    <a:pt x="392" y="1989"/>
                    <a:pt x="906" y="2283"/>
                  </a:cubicBezTo>
                  <a:cubicBezTo>
                    <a:pt x="1053" y="2381"/>
                    <a:pt x="1200" y="2405"/>
                    <a:pt x="1347" y="2405"/>
                  </a:cubicBezTo>
                  <a:cubicBezTo>
                    <a:pt x="1445" y="2405"/>
                    <a:pt x="1543" y="2381"/>
                    <a:pt x="1617" y="2332"/>
                  </a:cubicBezTo>
                  <a:cubicBezTo>
                    <a:pt x="1813" y="2234"/>
                    <a:pt x="1911" y="1989"/>
                    <a:pt x="1911" y="1695"/>
                  </a:cubicBezTo>
                  <a:cubicBezTo>
                    <a:pt x="1911" y="1108"/>
                    <a:pt x="1519" y="422"/>
                    <a:pt x="1004" y="128"/>
                  </a:cubicBezTo>
                  <a:cubicBezTo>
                    <a:pt x="865" y="45"/>
                    <a:pt x="718" y="1"/>
                    <a:pt x="582"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5" name="Google Shape;1735;g14205b110d2_0_5994"/>
            <p:cNvSpPr/>
            <p:nvPr/>
          </p:nvSpPr>
          <p:spPr>
            <a:xfrm>
              <a:off x="5864825" y="3891175"/>
              <a:ext cx="113300" cy="34300"/>
            </a:xfrm>
            <a:custGeom>
              <a:rect b="b" l="l" r="r" t="t"/>
              <a:pathLst>
                <a:path extrusionOk="0" h="1372" w="4532">
                  <a:moveTo>
                    <a:pt x="1" y="906"/>
                  </a:moveTo>
                  <a:lnTo>
                    <a:pt x="1" y="1127"/>
                  </a:lnTo>
                  <a:cubicBezTo>
                    <a:pt x="417" y="1372"/>
                    <a:pt x="1372" y="1225"/>
                    <a:pt x="1617" y="1127"/>
                  </a:cubicBezTo>
                  <a:cubicBezTo>
                    <a:pt x="1788" y="857"/>
                    <a:pt x="2229" y="931"/>
                    <a:pt x="2474" y="1029"/>
                  </a:cubicBezTo>
                  <a:cubicBezTo>
                    <a:pt x="3405" y="1127"/>
                    <a:pt x="3748" y="980"/>
                    <a:pt x="4066" y="735"/>
                  </a:cubicBezTo>
                  <a:cubicBezTo>
                    <a:pt x="4237" y="637"/>
                    <a:pt x="4531" y="319"/>
                    <a:pt x="4482" y="0"/>
                  </a:cubicBezTo>
                  <a:cubicBezTo>
                    <a:pt x="3356" y="245"/>
                    <a:pt x="1" y="906"/>
                    <a:pt x="1" y="906"/>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6" name="Google Shape;1736;g14205b110d2_0_5994"/>
            <p:cNvSpPr/>
            <p:nvPr/>
          </p:nvSpPr>
          <p:spPr>
            <a:xfrm>
              <a:off x="5858700" y="3872800"/>
              <a:ext cx="121250" cy="47175"/>
            </a:xfrm>
            <a:custGeom>
              <a:rect b="b" l="l" r="r" t="t"/>
              <a:pathLst>
                <a:path extrusionOk="0" h="1887" w="4850">
                  <a:moveTo>
                    <a:pt x="1862" y="1"/>
                  </a:moveTo>
                  <a:cubicBezTo>
                    <a:pt x="1862" y="1"/>
                    <a:pt x="2891" y="294"/>
                    <a:pt x="3503" y="392"/>
                  </a:cubicBezTo>
                  <a:cubicBezTo>
                    <a:pt x="4115" y="466"/>
                    <a:pt x="4556" y="368"/>
                    <a:pt x="4703" y="588"/>
                  </a:cubicBezTo>
                  <a:cubicBezTo>
                    <a:pt x="4850" y="809"/>
                    <a:pt x="4531" y="1372"/>
                    <a:pt x="3993" y="1568"/>
                  </a:cubicBezTo>
                  <a:cubicBezTo>
                    <a:pt x="3454" y="1739"/>
                    <a:pt x="2352" y="1519"/>
                    <a:pt x="1936" y="1617"/>
                  </a:cubicBezTo>
                  <a:cubicBezTo>
                    <a:pt x="1519" y="1715"/>
                    <a:pt x="491" y="1886"/>
                    <a:pt x="246" y="1641"/>
                  </a:cubicBezTo>
                  <a:cubicBezTo>
                    <a:pt x="1" y="1396"/>
                    <a:pt x="246" y="148"/>
                    <a:pt x="246" y="148"/>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7" name="Google Shape;1737;g14205b110d2_0_5994"/>
            <p:cNvSpPr/>
            <p:nvPr/>
          </p:nvSpPr>
          <p:spPr>
            <a:xfrm>
              <a:off x="5760750" y="3780975"/>
              <a:ext cx="85750" cy="76550"/>
            </a:xfrm>
            <a:custGeom>
              <a:rect b="b" l="l" r="r" t="t"/>
              <a:pathLst>
                <a:path extrusionOk="0" h="3062" w="3430">
                  <a:moveTo>
                    <a:pt x="50" y="2327"/>
                  </a:moveTo>
                  <a:lnTo>
                    <a:pt x="1911" y="245"/>
                  </a:lnTo>
                  <a:cubicBezTo>
                    <a:pt x="2646" y="49"/>
                    <a:pt x="3429" y="0"/>
                    <a:pt x="3331" y="686"/>
                  </a:cubicBezTo>
                  <a:cubicBezTo>
                    <a:pt x="3233" y="1274"/>
                    <a:pt x="2278" y="1543"/>
                    <a:pt x="1617" y="2131"/>
                  </a:cubicBezTo>
                  <a:lnTo>
                    <a:pt x="1005" y="2670"/>
                  </a:lnTo>
                  <a:cubicBezTo>
                    <a:pt x="564" y="3061"/>
                    <a:pt x="1" y="2719"/>
                    <a:pt x="50" y="2327"/>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8" name="Google Shape;1738;g14205b110d2_0_5994"/>
            <p:cNvSpPr/>
            <p:nvPr/>
          </p:nvSpPr>
          <p:spPr>
            <a:xfrm>
              <a:off x="6031975" y="3086125"/>
              <a:ext cx="61850" cy="93700"/>
            </a:xfrm>
            <a:custGeom>
              <a:rect b="b" l="l" r="r" t="t"/>
              <a:pathLst>
                <a:path extrusionOk="0" h="3748" w="2474">
                  <a:moveTo>
                    <a:pt x="1029" y="3576"/>
                  </a:moveTo>
                  <a:cubicBezTo>
                    <a:pt x="1420" y="3331"/>
                    <a:pt x="1959" y="2768"/>
                    <a:pt x="2131" y="2327"/>
                  </a:cubicBezTo>
                  <a:cubicBezTo>
                    <a:pt x="2277" y="1960"/>
                    <a:pt x="2449" y="1568"/>
                    <a:pt x="2449" y="1176"/>
                  </a:cubicBezTo>
                  <a:cubicBezTo>
                    <a:pt x="2473" y="809"/>
                    <a:pt x="2400" y="442"/>
                    <a:pt x="2204" y="123"/>
                  </a:cubicBezTo>
                  <a:cubicBezTo>
                    <a:pt x="2179" y="99"/>
                    <a:pt x="2179" y="74"/>
                    <a:pt x="2155" y="50"/>
                  </a:cubicBezTo>
                  <a:cubicBezTo>
                    <a:pt x="2057" y="1"/>
                    <a:pt x="1959" y="99"/>
                    <a:pt x="1886" y="197"/>
                  </a:cubicBezTo>
                  <a:cubicBezTo>
                    <a:pt x="1567" y="711"/>
                    <a:pt x="1273" y="1299"/>
                    <a:pt x="857" y="1764"/>
                  </a:cubicBezTo>
                  <a:cubicBezTo>
                    <a:pt x="882" y="1592"/>
                    <a:pt x="955" y="1372"/>
                    <a:pt x="1029" y="1201"/>
                  </a:cubicBezTo>
                  <a:cubicBezTo>
                    <a:pt x="1151" y="931"/>
                    <a:pt x="931" y="956"/>
                    <a:pt x="931" y="956"/>
                  </a:cubicBezTo>
                  <a:cubicBezTo>
                    <a:pt x="759" y="1054"/>
                    <a:pt x="318" y="1764"/>
                    <a:pt x="269" y="2033"/>
                  </a:cubicBezTo>
                  <a:cubicBezTo>
                    <a:pt x="196" y="2327"/>
                    <a:pt x="25" y="3013"/>
                    <a:pt x="25" y="3013"/>
                  </a:cubicBezTo>
                  <a:lnTo>
                    <a:pt x="122" y="3086"/>
                  </a:lnTo>
                  <a:cubicBezTo>
                    <a:pt x="49" y="3184"/>
                    <a:pt x="0" y="3233"/>
                    <a:pt x="0" y="3233"/>
                  </a:cubicBezTo>
                  <a:cubicBezTo>
                    <a:pt x="0" y="3233"/>
                    <a:pt x="759" y="3747"/>
                    <a:pt x="1029" y="3576"/>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9" name="Google Shape;1739;g14205b110d2_0_5994"/>
            <p:cNvSpPr/>
            <p:nvPr/>
          </p:nvSpPr>
          <p:spPr>
            <a:xfrm>
              <a:off x="5702600" y="3217750"/>
              <a:ext cx="63700" cy="88800"/>
            </a:xfrm>
            <a:custGeom>
              <a:rect b="b" l="l" r="r" t="t"/>
              <a:pathLst>
                <a:path extrusionOk="0" h="3552" w="2548">
                  <a:moveTo>
                    <a:pt x="2547" y="1"/>
                  </a:moveTo>
                  <a:cubicBezTo>
                    <a:pt x="2547" y="1"/>
                    <a:pt x="1" y="931"/>
                    <a:pt x="1984" y="3551"/>
                  </a:cubicBezTo>
                  <a:close/>
                </a:path>
              </a:pathLst>
            </a:custGeom>
            <a:solidFill>
              <a:srgbClr val="20318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0" name="Google Shape;1740;g14205b110d2_0_5994"/>
            <p:cNvSpPr/>
            <p:nvPr/>
          </p:nvSpPr>
          <p:spPr>
            <a:xfrm>
              <a:off x="5776675" y="3086125"/>
              <a:ext cx="121850" cy="134725"/>
            </a:xfrm>
            <a:custGeom>
              <a:rect b="b" l="l" r="r" t="t"/>
              <a:pathLst>
                <a:path extrusionOk="0" h="5389" w="4874">
                  <a:moveTo>
                    <a:pt x="1176" y="99"/>
                  </a:moveTo>
                  <a:cubicBezTo>
                    <a:pt x="1739" y="25"/>
                    <a:pt x="2474" y="1"/>
                    <a:pt x="3013" y="148"/>
                  </a:cubicBezTo>
                  <a:cubicBezTo>
                    <a:pt x="3894" y="417"/>
                    <a:pt x="4384" y="980"/>
                    <a:pt x="4604" y="1837"/>
                  </a:cubicBezTo>
                  <a:cubicBezTo>
                    <a:pt x="4825" y="2694"/>
                    <a:pt x="4874" y="4115"/>
                    <a:pt x="4384" y="4898"/>
                  </a:cubicBezTo>
                  <a:cubicBezTo>
                    <a:pt x="4090" y="5388"/>
                    <a:pt x="3404" y="5290"/>
                    <a:pt x="2915" y="5168"/>
                  </a:cubicBezTo>
                  <a:cubicBezTo>
                    <a:pt x="2327" y="5021"/>
                    <a:pt x="1568" y="4751"/>
                    <a:pt x="1103" y="4409"/>
                  </a:cubicBezTo>
                  <a:cubicBezTo>
                    <a:pt x="417" y="3894"/>
                    <a:pt x="74" y="2792"/>
                    <a:pt x="25" y="1984"/>
                  </a:cubicBezTo>
                  <a:cubicBezTo>
                    <a:pt x="1" y="1299"/>
                    <a:pt x="343" y="246"/>
                    <a:pt x="1176" y="99"/>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1" name="Google Shape;1741;g14205b110d2_0_5994"/>
            <p:cNvSpPr/>
            <p:nvPr/>
          </p:nvSpPr>
          <p:spPr>
            <a:xfrm>
              <a:off x="5794425" y="3191425"/>
              <a:ext cx="63075" cy="43500"/>
            </a:xfrm>
            <a:custGeom>
              <a:rect b="b" l="l" r="r" t="t"/>
              <a:pathLst>
                <a:path extrusionOk="0" h="1740" w="2523">
                  <a:moveTo>
                    <a:pt x="466" y="1"/>
                  </a:moveTo>
                  <a:cubicBezTo>
                    <a:pt x="539" y="74"/>
                    <a:pt x="613" y="148"/>
                    <a:pt x="686" y="221"/>
                  </a:cubicBezTo>
                  <a:cubicBezTo>
                    <a:pt x="1176" y="564"/>
                    <a:pt x="1617" y="809"/>
                    <a:pt x="2205" y="956"/>
                  </a:cubicBezTo>
                  <a:cubicBezTo>
                    <a:pt x="2303" y="980"/>
                    <a:pt x="2401" y="1005"/>
                    <a:pt x="2523" y="1029"/>
                  </a:cubicBezTo>
                  <a:lnTo>
                    <a:pt x="2474" y="1568"/>
                  </a:lnTo>
                  <a:cubicBezTo>
                    <a:pt x="1837" y="1739"/>
                    <a:pt x="1250" y="1470"/>
                    <a:pt x="809" y="1347"/>
                  </a:cubicBezTo>
                  <a:cubicBezTo>
                    <a:pt x="490" y="1250"/>
                    <a:pt x="1" y="1176"/>
                    <a:pt x="1" y="833"/>
                  </a:cubicBezTo>
                  <a:lnTo>
                    <a:pt x="466"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2" name="Google Shape;1742;g14205b110d2_0_5994"/>
            <p:cNvSpPr/>
            <p:nvPr/>
          </p:nvSpPr>
          <p:spPr>
            <a:xfrm>
              <a:off x="5775450" y="3066550"/>
              <a:ext cx="122475" cy="141425"/>
            </a:xfrm>
            <a:custGeom>
              <a:rect b="b" l="l" r="r" t="t"/>
              <a:pathLst>
                <a:path extrusionOk="0" h="5657" w="4899">
                  <a:moveTo>
                    <a:pt x="539" y="1053"/>
                  </a:moveTo>
                  <a:cubicBezTo>
                    <a:pt x="1" y="1396"/>
                    <a:pt x="50" y="2204"/>
                    <a:pt x="74" y="2767"/>
                  </a:cubicBezTo>
                  <a:cubicBezTo>
                    <a:pt x="123" y="3575"/>
                    <a:pt x="466" y="4677"/>
                    <a:pt x="1152" y="5192"/>
                  </a:cubicBezTo>
                  <a:cubicBezTo>
                    <a:pt x="1519" y="5461"/>
                    <a:pt x="1519" y="5485"/>
                    <a:pt x="2033" y="5657"/>
                  </a:cubicBezTo>
                  <a:cubicBezTo>
                    <a:pt x="2058" y="5632"/>
                    <a:pt x="2180" y="5534"/>
                    <a:pt x="2302" y="5461"/>
                  </a:cubicBezTo>
                  <a:cubicBezTo>
                    <a:pt x="2596" y="5241"/>
                    <a:pt x="2719" y="4898"/>
                    <a:pt x="2621" y="4555"/>
                  </a:cubicBezTo>
                  <a:cubicBezTo>
                    <a:pt x="2523" y="4237"/>
                    <a:pt x="2498" y="3869"/>
                    <a:pt x="2694" y="3747"/>
                  </a:cubicBezTo>
                  <a:cubicBezTo>
                    <a:pt x="2988" y="3600"/>
                    <a:pt x="3184" y="4163"/>
                    <a:pt x="3184" y="4163"/>
                  </a:cubicBezTo>
                  <a:cubicBezTo>
                    <a:pt x="3355" y="4114"/>
                    <a:pt x="3625" y="3918"/>
                    <a:pt x="3478" y="3575"/>
                  </a:cubicBezTo>
                  <a:cubicBezTo>
                    <a:pt x="3331" y="3233"/>
                    <a:pt x="3478" y="2865"/>
                    <a:pt x="3478" y="2865"/>
                  </a:cubicBezTo>
                  <a:cubicBezTo>
                    <a:pt x="3992" y="2865"/>
                    <a:pt x="4262" y="2155"/>
                    <a:pt x="4408" y="2057"/>
                  </a:cubicBezTo>
                  <a:cubicBezTo>
                    <a:pt x="4776" y="1861"/>
                    <a:pt x="4898" y="1788"/>
                    <a:pt x="4825" y="1445"/>
                  </a:cubicBezTo>
                  <a:cubicBezTo>
                    <a:pt x="4800" y="1225"/>
                    <a:pt x="4702" y="1004"/>
                    <a:pt x="4531" y="833"/>
                  </a:cubicBezTo>
                  <a:cubicBezTo>
                    <a:pt x="4359" y="661"/>
                    <a:pt x="3723" y="416"/>
                    <a:pt x="3478" y="367"/>
                  </a:cubicBezTo>
                  <a:cubicBezTo>
                    <a:pt x="2009" y="0"/>
                    <a:pt x="882" y="269"/>
                    <a:pt x="539" y="1053"/>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3" name="Google Shape;1743;g14205b110d2_0_5994"/>
            <p:cNvSpPr/>
            <p:nvPr/>
          </p:nvSpPr>
          <p:spPr>
            <a:xfrm>
              <a:off x="5759525" y="3797500"/>
              <a:ext cx="84525" cy="66750"/>
            </a:xfrm>
            <a:custGeom>
              <a:rect b="b" l="l" r="r" t="t"/>
              <a:pathLst>
                <a:path extrusionOk="0" h="2670" w="3381">
                  <a:moveTo>
                    <a:pt x="1054" y="2009"/>
                  </a:moveTo>
                  <a:lnTo>
                    <a:pt x="1666" y="1470"/>
                  </a:lnTo>
                  <a:cubicBezTo>
                    <a:pt x="2327" y="882"/>
                    <a:pt x="3282" y="613"/>
                    <a:pt x="3380" y="25"/>
                  </a:cubicBezTo>
                  <a:lnTo>
                    <a:pt x="3380" y="25"/>
                  </a:lnTo>
                  <a:lnTo>
                    <a:pt x="3380" y="25"/>
                  </a:lnTo>
                  <a:lnTo>
                    <a:pt x="3380" y="1"/>
                  </a:lnTo>
                  <a:lnTo>
                    <a:pt x="3380" y="1"/>
                  </a:lnTo>
                  <a:lnTo>
                    <a:pt x="3380" y="1"/>
                  </a:lnTo>
                  <a:lnTo>
                    <a:pt x="3380" y="1"/>
                  </a:lnTo>
                  <a:lnTo>
                    <a:pt x="3380" y="1"/>
                  </a:lnTo>
                  <a:lnTo>
                    <a:pt x="3380" y="1"/>
                  </a:lnTo>
                  <a:lnTo>
                    <a:pt x="3380" y="1"/>
                  </a:lnTo>
                  <a:lnTo>
                    <a:pt x="3380" y="1"/>
                  </a:lnTo>
                  <a:lnTo>
                    <a:pt x="3380" y="1"/>
                  </a:lnTo>
                  <a:lnTo>
                    <a:pt x="3380" y="1"/>
                  </a:lnTo>
                  <a:lnTo>
                    <a:pt x="3380" y="1"/>
                  </a:lnTo>
                  <a:cubicBezTo>
                    <a:pt x="3380" y="74"/>
                    <a:pt x="3380" y="123"/>
                    <a:pt x="3380" y="221"/>
                  </a:cubicBezTo>
                  <a:cubicBezTo>
                    <a:pt x="3282" y="809"/>
                    <a:pt x="2327" y="1078"/>
                    <a:pt x="1666" y="1666"/>
                  </a:cubicBezTo>
                  <a:lnTo>
                    <a:pt x="1054" y="2205"/>
                  </a:lnTo>
                  <a:cubicBezTo>
                    <a:pt x="540" y="2670"/>
                    <a:pt x="1" y="2327"/>
                    <a:pt x="99" y="1666"/>
                  </a:cubicBezTo>
                  <a:cubicBezTo>
                    <a:pt x="50" y="2058"/>
                    <a:pt x="613" y="2400"/>
                    <a:pt x="1054" y="2009"/>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4" name="Google Shape;1744;g14205b110d2_0_5994"/>
            <p:cNvSpPr/>
            <p:nvPr/>
          </p:nvSpPr>
          <p:spPr>
            <a:xfrm>
              <a:off x="5746675" y="3457125"/>
              <a:ext cx="100425" cy="392450"/>
            </a:xfrm>
            <a:custGeom>
              <a:rect b="b" l="l" r="r" t="t"/>
              <a:pathLst>
                <a:path extrusionOk="0" h="15698" w="4017">
                  <a:moveTo>
                    <a:pt x="637" y="906"/>
                  </a:moveTo>
                  <a:cubicBezTo>
                    <a:pt x="1" y="1812"/>
                    <a:pt x="1592" y="4310"/>
                    <a:pt x="1152" y="7420"/>
                  </a:cubicBezTo>
                  <a:cubicBezTo>
                    <a:pt x="858" y="9526"/>
                    <a:pt x="295" y="13077"/>
                    <a:pt x="417" y="15060"/>
                  </a:cubicBezTo>
                  <a:cubicBezTo>
                    <a:pt x="441" y="15428"/>
                    <a:pt x="1862" y="15697"/>
                    <a:pt x="2254" y="13934"/>
                  </a:cubicBezTo>
                  <a:cubicBezTo>
                    <a:pt x="2915" y="10922"/>
                    <a:pt x="3723" y="9061"/>
                    <a:pt x="4017" y="6735"/>
                  </a:cubicBezTo>
                  <a:lnTo>
                    <a:pt x="3870" y="0"/>
                  </a:ln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5" name="Google Shape;1745;g14205b110d2_0_5994"/>
            <p:cNvSpPr/>
            <p:nvPr/>
          </p:nvSpPr>
          <p:spPr>
            <a:xfrm>
              <a:off x="5809125" y="3471825"/>
              <a:ext cx="135325" cy="428550"/>
            </a:xfrm>
            <a:custGeom>
              <a:rect b="b" l="l" r="r" t="t"/>
              <a:pathLst>
                <a:path extrusionOk="0" h="17142" w="5413">
                  <a:moveTo>
                    <a:pt x="172" y="0"/>
                  </a:moveTo>
                  <a:cubicBezTo>
                    <a:pt x="0" y="2792"/>
                    <a:pt x="2008" y="6220"/>
                    <a:pt x="1886" y="8473"/>
                  </a:cubicBezTo>
                  <a:cubicBezTo>
                    <a:pt x="1739" y="10824"/>
                    <a:pt x="1984" y="13640"/>
                    <a:pt x="2008" y="16162"/>
                  </a:cubicBezTo>
                  <a:cubicBezTo>
                    <a:pt x="2008" y="16162"/>
                    <a:pt x="4065" y="17142"/>
                    <a:pt x="4163" y="15648"/>
                  </a:cubicBezTo>
                  <a:cubicBezTo>
                    <a:pt x="4457" y="10701"/>
                    <a:pt x="5412" y="9159"/>
                    <a:pt x="4114" y="98"/>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6" name="Google Shape;1746;g14205b110d2_0_5994"/>
            <p:cNvSpPr/>
            <p:nvPr/>
          </p:nvSpPr>
          <p:spPr>
            <a:xfrm>
              <a:off x="5733825" y="3208575"/>
              <a:ext cx="198975" cy="347750"/>
            </a:xfrm>
            <a:custGeom>
              <a:rect b="b" l="l" r="r" t="t"/>
              <a:pathLst>
                <a:path extrusionOk="0" h="13910" w="7959">
                  <a:moveTo>
                    <a:pt x="6931" y="7812"/>
                  </a:moveTo>
                  <a:cubicBezTo>
                    <a:pt x="7004" y="5118"/>
                    <a:pt x="6490" y="2449"/>
                    <a:pt x="6490" y="2449"/>
                  </a:cubicBezTo>
                  <a:cubicBezTo>
                    <a:pt x="6245" y="2106"/>
                    <a:pt x="5951" y="1812"/>
                    <a:pt x="5608" y="1543"/>
                  </a:cubicBezTo>
                  <a:lnTo>
                    <a:pt x="4947" y="759"/>
                  </a:lnTo>
                  <a:cubicBezTo>
                    <a:pt x="4114" y="539"/>
                    <a:pt x="3282" y="294"/>
                    <a:pt x="2474" y="0"/>
                  </a:cubicBezTo>
                  <a:lnTo>
                    <a:pt x="1298" y="368"/>
                  </a:lnTo>
                  <a:cubicBezTo>
                    <a:pt x="319" y="784"/>
                    <a:pt x="0" y="2033"/>
                    <a:pt x="441" y="3306"/>
                  </a:cubicBezTo>
                  <a:cubicBezTo>
                    <a:pt x="417" y="3355"/>
                    <a:pt x="1421" y="6196"/>
                    <a:pt x="1519" y="7249"/>
                  </a:cubicBezTo>
                  <a:cubicBezTo>
                    <a:pt x="1543" y="7371"/>
                    <a:pt x="784" y="10163"/>
                    <a:pt x="637" y="11314"/>
                  </a:cubicBezTo>
                  <a:cubicBezTo>
                    <a:pt x="637" y="11314"/>
                    <a:pt x="1347" y="11950"/>
                    <a:pt x="1543" y="12122"/>
                  </a:cubicBezTo>
                  <a:cubicBezTo>
                    <a:pt x="2988" y="13909"/>
                    <a:pt x="7714" y="11730"/>
                    <a:pt x="7886" y="10775"/>
                  </a:cubicBezTo>
                  <a:cubicBezTo>
                    <a:pt x="7959" y="10432"/>
                    <a:pt x="7371" y="9306"/>
                    <a:pt x="6931" y="7812"/>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7" name="Google Shape;1747;g14205b110d2_0_5994"/>
            <p:cNvSpPr/>
            <p:nvPr/>
          </p:nvSpPr>
          <p:spPr>
            <a:xfrm>
              <a:off x="5822725" y="3157750"/>
              <a:ext cx="238650" cy="159200"/>
            </a:xfrm>
            <a:custGeom>
              <a:rect b="b" l="l" r="r" t="t"/>
              <a:pathLst>
                <a:path extrusionOk="0" h="6368" w="9546">
                  <a:moveTo>
                    <a:pt x="8346" y="1"/>
                  </a:moveTo>
                  <a:cubicBezTo>
                    <a:pt x="8346" y="1"/>
                    <a:pt x="7023" y="2597"/>
                    <a:pt x="5823" y="4041"/>
                  </a:cubicBezTo>
                  <a:cubicBezTo>
                    <a:pt x="4582" y="4021"/>
                    <a:pt x="2750" y="3646"/>
                    <a:pt x="1716" y="3646"/>
                  </a:cubicBezTo>
                  <a:cubicBezTo>
                    <a:pt x="1505" y="3646"/>
                    <a:pt x="1328" y="3661"/>
                    <a:pt x="1195" y="3698"/>
                  </a:cubicBezTo>
                  <a:cubicBezTo>
                    <a:pt x="877" y="3796"/>
                    <a:pt x="705" y="4017"/>
                    <a:pt x="509" y="4311"/>
                  </a:cubicBezTo>
                  <a:cubicBezTo>
                    <a:pt x="0" y="5111"/>
                    <a:pt x="812" y="6368"/>
                    <a:pt x="1756" y="6368"/>
                  </a:cubicBezTo>
                  <a:cubicBezTo>
                    <a:pt x="1765" y="6368"/>
                    <a:pt x="1774" y="6368"/>
                    <a:pt x="1783" y="6368"/>
                  </a:cubicBezTo>
                  <a:cubicBezTo>
                    <a:pt x="1783" y="6368"/>
                    <a:pt x="6631" y="6245"/>
                    <a:pt x="6754" y="6147"/>
                  </a:cubicBezTo>
                  <a:cubicBezTo>
                    <a:pt x="6852" y="6025"/>
                    <a:pt x="7537" y="5927"/>
                    <a:pt x="9545" y="735"/>
                  </a:cubicBezTo>
                  <a:cubicBezTo>
                    <a:pt x="9545" y="735"/>
                    <a:pt x="9276" y="50"/>
                    <a:pt x="8346" y="1"/>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8" name="Google Shape;1748;g14205b110d2_0_5994"/>
            <p:cNvSpPr/>
            <p:nvPr/>
          </p:nvSpPr>
          <p:spPr>
            <a:xfrm>
              <a:off x="6327650" y="4271350"/>
              <a:ext cx="25" cy="5525"/>
            </a:xfrm>
            <a:custGeom>
              <a:rect b="b" l="l" r="r" t="t"/>
              <a:pathLst>
                <a:path extrusionOk="0" h="221" w="1">
                  <a:moveTo>
                    <a:pt x="1" y="0"/>
                  </a:moveTo>
                  <a:cubicBezTo>
                    <a:pt x="1" y="74"/>
                    <a:pt x="1" y="147"/>
                    <a:pt x="1" y="22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9" name="Google Shape;1749;g14205b110d2_0_5994"/>
            <p:cNvSpPr/>
            <p:nvPr/>
          </p:nvSpPr>
          <p:spPr>
            <a:xfrm>
              <a:off x="6327650" y="4351550"/>
              <a:ext cx="25" cy="4300"/>
            </a:xfrm>
            <a:custGeom>
              <a:rect b="b" l="l" r="r" t="t"/>
              <a:pathLst>
                <a:path extrusionOk="0" h="172" w="1">
                  <a:moveTo>
                    <a:pt x="1" y="0"/>
                  </a:moveTo>
                  <a:cubicBezTo>
                    <a:pt x="1" y="49"/>
                    <a:pt x="1" y="123"/>
                    <a:pt x="1" y="172"/>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0" name="Google Shape;1750;g14205b110d2_0_5994"/>
            <p:cNvSpPr/>
            <p:nvPr/>
          </p:nvSpPr>
          <p:spPr>
            <a:xfrm>
              <a:off x="4483725" y="4276850"/>
              <a:ext cx="1843950" cy="689525"/>
            </a:xfrm>
            <a:custGeom>
              <a:rect b="b" l="l" r="r" t="t"/>
              <a:pathLst>
                <a:path extrusionOk="0" h="27581" w="73758">
                  <a:moveTo>
                    <a:pt x="73758" y="1"/>
                  </a:moveTo>
                  <a:cubicBezTo>
                    <a:pt x="73709" y="711"/>
                    <a:pt x="73195" y="1421"/>
                    <a:pt x="72264" y="1960"/>
                  </a:cubicBezTo>
                  <a:lnTo>
                    <a:pt x="34920" y="23509"/>
                  </a:lnTo>
                  <a:cubicBezTo>
                    <a:pt x="33928" y="24084"/>
                    <a:pt x="32624" y="24372"/>
                    <a:pt x="31320" y="24372"/>
                  </a:cubicBezTo>
                  <a:cubicBezTo>
                    <a:pt x="30016" y="24372"/>
                    <a:pt x="28712" y="24084"/>
                    <a:pt x="27720" y="23509"/>
                  </a:cubicBezTo>
                  <a:lnTo>
                    <a:pt x="1518" y="8375"/>
                  </a:lnTo>
                  <a:cubicBezTo>
                    <a:pt x="514" y="7812"/>
                    <a:pt x="24" y="7053"/>
                    <a:pt x="24" y="6318"/>
                  </a:cubicBezTo>
                  <a:lnTo>
                    <a:pt x="24" y="9477"/>
                  </a:lnTo>
                  <a:lnTo>
                    <a:pt x="24" y="9502"/>
                  </a:lnTo>
                  <a:cubicBezTo>
                    <a:pt x="0" y="10261"/>
                    <a:pt x="514" y="11020"/>
                    <a:pt x="1518" y="11608"/>
                  </a:cubicBezTo>
                  <a:lnTo>
                    <a:pt x="27720" y="26717"/>
                  </a:lnTo>
                  <a:cubicBezTo>
                    <a:pt x="28712" y="27292"/>
                    <a:pt x="30016" y="27580"/>
                    <a:pt x="31320" y="27580"/>
                  </a:cubicBezTo>
                  <a:cubicBezTo>
                    <a:pt x="32624" y="27580"/>
                    <a:pt x="33928" y="27292"/>
                    <a:pt x="34920" y="26717"/>
                  </a:cubicBezTo>
                  <a:lnTo>
                    <a:pt x="72264" y="5168"/>
                  </a:lnTo>
                  <a:cubicBezTo>
                    <a:pt x="73219" y="4604"/>
                    <a:pt x="73733" y="3894"/>
                    <a:pt x="73758" y="3160"/>
                  </a:cubicBezTo>
                  <a:lnTo>
                    <a:pt x="73758" y="2988"/>
                  </a:lnTo>
                  <a:lnTo>
                    <a:pt x="73758"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1" name="Google Shape;1751;g14205b110d2_0_5994"/>
            <p:cNvSpPr/>
            <p:nvPr/>
          </p:nvSpPr>
          <p:spPr>
            <a:xfrm>
              <a:off x="4484325" y="3821850"/>
              <a:ext cx="1843350" cy="1064325"/>
            </a:xfrm>
            <a:custGeom>
              <a:rect b="b" l="l" r="r" t="t"/>
              <a:pathLst>
                <a:path extrusionOk="0" h="42573" w="73734">
                  <a:moveTo>
                    <a:pt x="42450" y="0"/>
                  </a:moveTo>
                  <a:cubicBezTo>
                    <a:pt x="41140" y="0"/>
                    <a:pt x="39830" y="288"/>
                    <a:pt x="38838" y="863"/>
                  </a:cubicBezTo>
                  <a:lnTo>
                    <a:pt x="1494" y="22413"/>
                  </a:lnTo>
                  <a:cubicBezTo>
                    <a:pt x="490" y="23000"/>
                    <a:pt x="0" y="23759"/>
                    <a:pt x="0" y="24518"/>
                  </a:cubicBezTo>
                  <a:cubicBezTo>
                    <a:pt x="0" y="25253"/>
                    <a:pt x="490" y="26012"/>
                    <a:pt x="1494" y="26575"/>
                  </a:cubicBezTo>
                  <a:lnTo>
                    <a:pt x="27696" y="41709"/>
                  </a:lnTo>
                  <a:cubicBezTo>
                    <a:pt x="28688" y="42284"/>
                    <a:pt x="29992" y="42572"/>
                    <a:pt x="31296" y="42572"/>
                  </a:cubicBezTo>
                  <a:cubicBezTo>
                    <a:pt x="32600" y="42572"/>
                    <a:pt x="33904" y="42284"/>
                    <a:pt x="34896" y="41709"/>
                  </a:cubicBezTo>
                  <a:lnTo>
                    <a:pt x="72240" y="20160"/>
                  </a:lnTo>
                  <a:cubicBezTo>
                    <a:pt x="73171" y="19621"/>
                    <a:pt x="73685" y="18911"/>
                    <a:pt x="73734" y="18201"/>
                  </a:cubicBezTo>
                  <a:lnTo>
                    <a:pt x="73734" y="17980"/>
                  </a:lnTo>
                  <a:cubicBezTo>
                    <a:pt x="73709" y="17246"/>
                    <a:pt x="73195" y="16535"/>
                    <a:pt x="72240" y="15972"/>
                  </a:cubicBezTo>
                  <a:lnTo>
                    <a:pt x="67514" y="13254"/>
                  </a:lnTo>
                  <a:lnTo>
                    <a:pt x="67489" y="13254"/>
                  </a:lnTo>
                  <a:lnTo>
                    <a:pt x="64722" y="11638"/>
                  </a:lnTo>
                  <a:lnTo>
                    <a:pt x="61931" y="13230"/>
                  </a:lnTo>
                  <a:lnTo>
                    <a:pt x="61931" y="13254"/>
                  </a:lnTo>
                  <a:lnTo>
                    <a:pt x="70281" y="18054"/>
                  </a:lnTo>
                  <a:lnTo>
                    <a:pt x="34088" y="38966"/>
                  </a:lnTo>
                  <a:lnTo>
                    <a:pt x="6220" y="22902"/>
                  </a:lnTo>
                  <a:lnTo>
                    <a:pt x="42438" y="1990"/>
                  </a:lnTo>
                  <a:lnTo>
                    <a:pt x="50789" y="6814"/>
                  </a:lnTo>
                  <a:lnTo>
                    <a:pt x="53580" y="5198"/>
                  </a:lnTo>
                  <a:lnTo>
                    <a:pt x="46062" y="863"/>
                  </a:lnTo>
                  <a:cubicBezTo>
                    <a:pt x="45071" y="288"/>
                    <a:pt x="43760" y="0"/>
                    <a:pt x="42450"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2" name="Google Shape;1752;g14205b110d2_0_5994"/>
            <p:cNvSpPr/>
            <p:nvPr/>
          </p:nvSpPr>
          <p:spPr>
            <a:xfrm>
              <a:off x="4639825" y="3871575"/>
              <a:ext cx="1601525" cy="924450"/>
            </a:xfrm>
            <a:custGeom>
              <a:rect b="b" l="l" r="r" t="t"/>
              <a:pathLst>
                <a:path extrusionOk="0" h="36978" w="64061">
                  <a:moveTo>
                    <a:pt x="36218" y="1"/>
                  </a:moveTo>
                  <a:lnTo>
                    <a:pt x="0" y="20913"/>
                  </a:lnTo>
                  <a:lnTo>
                    <a:pt x="27868" y="36977"/>
                  </a:lnTo>
                  <a:lnTo>
                    <a:pt x="64061" y="16065"/>
                  </a:lnTo>
                  <a:lnTo>
                    <a:pt x="55711" y="11265"/>
                  </a:lnTo>
                  <a:lnTo>
                    <a:pt x="55711" y="11241"/>
                  </a:lnTo>
                  <a:lnTo>
                    <a:pt x="44569" y="4825"/>
                  </a:lnTo>
                  <a:lnTo>
                    <a:pt x="36218"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3" name="Google Shape;1753;g14205b110d2_0_5994"/>
            <p:cNvSpPr/>
            <p:nvPr/>
          </p:nvSpPr>
          <p:spPr>
            <a:xfrm>
              <a:off x="5970125" y="3962175"/>
              <a:ext cx="62475" cy="107775"/>
            </a:xfrm>
            <a:custGeom>
              <a:rect b="b" l="l" r="r" t="t"/>
              <a:pathLst>
                <a:path extrusionOk="0" h="4311" w="2499">
                  <a:moveTo>
                    <a:pt x="1250" y="1"/>
                  </a:moveTo>
                  <a:cubicBezTo>
                    <a:pt x="931" y="1"/>
                    <a:pt x="613" y="74"/>
                    <a:pt x="368" y="221"/>
                  </a:cubicBezTo>
                  <a:cubicBezTo>
                    <a:pt x="123" y="368"/>
                    <a:pt x="1" y="540"/>
                    <a:pt x="1" y="711"/>
                  </a:cubicBezTo>
                  <a:lnTo>
                    <a:pt x="1" y="4311"/>
                  </a:lnTo>
                  <a:cubicBezTo>
                    <a:pt x="1" y="4139"/>
                    <a:pt x="123" y="3943"/>
                    <a:pt x="368" y="3821"/>
                  </a:cubicBezTo>
                  <a:cubicBezTo>
                    <a:pt x="601" y="3674"/>
                    <a:pt x="919" y="3601"/>
                    <a:pt x="1237" y="3601"/>
                  </a:cubicBezTo>
                  <a:cubicBezTo>
                    <a:pt x="1556" y="3601"/>
                    <a:pt x="1874" y="3674"/>
                    <a:pt x="2107" y="3821"/>
                  </a:cubicBezTo>
                  <a:cubicBezTo>
                    <a:pt x="2352" y="3943"/>
                    <a:pt x="2474" y="4139"/>
                    <a:pt x="2474" y="4311"/>
                  </a:cubicBezTo>
                  <a:lnTo>
                    <a:pt x="2499" y="735"/>
                  </a:lnTo>
                  <a:cubicBezTo>
                    <a:pt x="2499" y="540"/>
                    <a:pt x="2376" y="368"/>
                    <a:pt x="2131" y="221"/>
                  </a:cubicBezTo>
                  <a:cubicBezTo>
                    <a:pt x="1886" y="74"/>
                    <a:pt x="1568" y="1"/>
                    <a:pt x="1250" y="1"/>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4" name="Google Shape;1754;g14205b110d2_0_5994"/>
            <p:cNvSpPr/>
            <p:nvPr/>
          </p:nvSpPr>
          <p:spPr>
            <a:xfrm>
              <a:off x="6087050" y="4008100"/>
              <a:ext cx="30650" cy="132875"/>
            </a:xfrm>
            <a:custGeom>
              <a:rect b="b" l="l" r="r" t="t"/>
              <a:pathLst>
                <a:path extrusionOk="0" h="5315" w="1226">
                  <a:moveTo>
                    <a:pt x="1225" y="0"/>
                  </a:moveTo>
                  <a:cubicBezTo>
                    <a:pt x="1225" y="637"/>
                    <a:pt x="809" y="1249"/>
                    <a:pt x="1" y="1715"/>
                  </a:cubicBezTo>
                  <a:lnTo>
                    <a:pt x="1" y="5314"/>
                  </a:lnTo>
                  <a:cubicBezTo>
                    <a:pt x="809" y="4849"/>
                    <a:pt x="1225" y="4212"/>
                    <a:pt x="1225" y="3600"/>
                  </a:cubicBezTo>
                  <a:lnTo>
                    <a:pt x="1225" y="0"/>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5" name="Google Shape;1755;g14205b110d2_0_5994"/>
            <p:cNvSpPr/>
            <p:nvPr/>
          </p:nvSpPr>
          <p:spPr>
            <a:xfrm>
              <a:off x="6061950" y="4050950"/>
              <a:ext cx="25125" cy="104700"/>
            </a:xfrm>
            <a:custGeom>
              <a:rect b="b" l="l" r="r" t="t"/>
              <a:pathLst>
                <a:path extrusionOk="0" h="4188" w="1005">
                  <a:moveTo>
                    <a:pt x="1005" y="1"/>
                  </a:moveTo>
                  <a:lnTo>
                    <a:pt x="25" y="588"/>
                  </a:lnTo>
                  <a:lnTo>
                    <a:pt x="1" y="4188"/>
                  </a:lnTo>
                  <a:lnTo>
                    <a:pt x="1005" y="3600"/>
                  </a:lnTo>
                  <a:lnTo>
                    <a:pt x="1005"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6" name="Google Shape;1756;g14205b110d2_0_5994"/>
            <p:cNvSpPr/>
            <p:nvPr/>
          </p:nvSpPr>
          <p:spPr>
            <a:xfrm>
              <a:off x="5684225" y="3948725"/>
              <a:ext cx="471425" cy="233250"/>
            </a:xfrm>
            <a:custGeom>
              <a:rect b="b" l="l" r="r" t="t"/>
              <a:pathLst>
                <a:path extrusionOk="0" h="9330" w="18857">
                  <a:moveTo>
                    <a:pt x="25" y="0"/>
                  </a:moveTo>
                  <a:lnTo>
                    <a:pt x="1" y="735"/>
                  </a:lnTo>
                  <a:cubicBezTo>
                    <a:pt x="1" y="1078"/>
                    <a:pt x="221" y="1396"/>
                    <a:pt x="662" y="1641"/>
                  </a:cubicBezTo>
                  <a:lnTo>
                    <a:pt x="13347" y="8963"/>
                  </a:lnTo>
                  <a:cubicBezTo>
                    <a:pt x="13775" y="9208"/>
                    <a:pt x="14339" y="9330"/>
                    <a:pt x="14899" y="9330"/>
                  </a:cubicBezTo>
                  <a:cubicBezTo>
                    <a:pt x="15459" y="9330"/>
                    <a:pt x="16016" y="9208"/>
                    <a:pt x="16432" y="8963"/>
                  </a:cubicBezTo>
                  <a:lnTo>
                    <a:pt x="18857" y="7567"/>
                  </a:lnTo>
                  <a:lnTo>
                    <a:pt x="18857" y="6832"/>
                  </a:lnTo>
                  <a:lnTo>
                    <a:pt x="16457" y="8228"/>
                  </a:lnTo>
                  <a:cubicBezTo>
                    <a:pt x="16028" y="8473"/>
                    <a:pt x="15465" y="8595"/>
                    <a:pt x="14902" y="8595"/>
                  </a:cubicBezTo>
                  <a:cubicBezTo>
                    <a:pt x="14339" y="8595"/>
                    <a:pt x="13775" y="8473"/>
                    <a:pt x="13347" y="8228"/>
                  </a:cubicBezTo>
                  <a:lnTo>
                    <a:pt x="662" y="906"/>
                  </a:lnTo>
                  <a:cubicBezTo>
                    <a:pt x="246" y="661"/>
                    <a:pt x="25" y="318"/>
                    <a:pt x="25" y="0"/>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7" name="Google Shape;1757;g14205b110d2_0_5994"/>
            <p:cNvSpPr/>
            <p:nvPr/>
          </p:nvSpPr>
          <p:spPr>
            <a:xfrm>
              <a:off x="5679325" y="3891175"/>
              <a:ext cx="476325" cy="272450"/>
            </a:xfrm>
            <a:custGeom>
              <a:rect b="b" l="l" r="r" t="t"/>
              <a:pathLst>
                <a:path extrusionOk="0" h="10898" w="19053">
                  <a:moveTo>
                    <a:pt x="12882" y="2841"/>
                  </a:moveTo>
                  <a:cubicBezTo>
                    <a:pt x="13200" y="2841"/>
                    <a:pt x="13518" y="2914"/>
                    <a:pt x="13763" y="3061"/>
                  </a:cubicBezTo>
                  <a:cubicBezTo>
                    <a:pt x="14253" y="3331"/>
                    <a:pt x="14253" y="3796"/>
                    <a:pt x="13763" y="4065"/>
                  </a:cubicBezTo>
                  <a:cubicBezTo>
                    <a:pt x="13518" y="4212"/>
                    <a:pt x="13200" y="4286"/>
                    <a:pt x="12882" y="4286"/>
                  </a:cubicBezTo>
                  <a:cubicBezTo>
                    <a:pt x="12563" y="4286"/>
                    <a:pt x="12245" y="4212"/>
                    <a:pt x="12000" y="4065"/>
                  </a:cubicBezTo>
                  <a:cubicBezTo>
                    <a:pt x="11535" y="3796"/>
                    <a:pt x="11510" y="3331"/>
                    <a:pt x="12000" y="3061"/>
                  </a:cubicBezTo>
                  <a:cubicBezTo>
                    <a:pt x="12245" y="2914"/>
                    <a:pt x="12563" y="2841"/>
                    <a:pt x="12882" y="2841"/>
                  </a:cubicBezTo>
                  <a:close/>
                  <a:moveTo>
                    <a:pt x="3258" y="0"/>
                  </a:moveTo>
                  <a:lnTo>
                    <a:pt x="858" y="1396"/>
                  </a:lnTo>
                  <a:cubicBezTo>
                    <a:pt x="1" y="1910"/>
                    <a:pt x="1" y="2718"/>
                    <a:pt x="858" y="3208"/>
                  </a:cubicBezTo>
                  <a:lnTo>
                    <a:pt x="13543" y="10530"/>
                  </a:lnTo>
                  <a:cubicBezTo>
                    <a:pt x="13971" y="10775"/>
                    <a:pt x="14535" y="10897"/>
                    <a:pt x="15098" y="10897"/>
                  </a:cubicBezTo>
                  <a:cubicBezTo>
                    <a:pt x="15661" y="10897"/>
                    <a:pt x="16224" y="10775"/>
                    <a:pt x="16653" y="10530"/>
                  </a:cubicBezTo>
                  <a:lnTo>
                    <a:pt x="19053" y="9134"/>
                  </a:lnTo>
                  <a:lnTo>
                    <a:pt x="15330" y="6979"/>
                  </a:lnTo>
                  <a:lnTo>
                    <a:pt x="16310" y="6392"/>
                  </a:lnTo>
                  <a:cubicBezTo>
                    <a:pt x="17951" y="5437"/>
                    <a:pt x="17951" y="3894"/>
                    <a:pt x="16285" y="2963"/>
                  </a:cubicBezTo>
                  <a:lnTo>
                    <a:pt x="13935" y="1592"/>
                  </a:lnTo>
                  <a:cubicBezTo>
                    <a:pt x="13102" y="1114"/>
                    <a:pt x="12025" y="876"/>
                    <a:pt x="10950" y="876"/>
                  </a:cubicBezTo>
                  <a:cubicBezTo>
                    <a:pt x="9876" y="876"/>
                    <a:pt x="8804" y="1114"/>
                    <a:pt x="7984" y="1592"/>
                  </a:cubicBezTo>
                  <a:lnTo>
                    <a:pt x="6980" y="2155"/>
                  </a:lnTo>
                  <a:lnTo>
                    <a:pt x="3258" y="0"/>
                  </a:lnTo>
                  <a:close/>
                </a:path>
              </a:pathLst>
            </a:custGeom>
            <a:solidFill>
              <a:srgbClr val="F998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8" name="Google Shape;1758;g14205b110d2_0_5994"/>
            <p:cNvSpPr/>
            <p:nvPr/>
          </p:nvSpPr>
          <p:spPr>
            <a:xfrm>
              <a:off x="4926950" y="4063200"/>
              <a:ext cx="986275" cy="511825"/>
            </a:xfrm>
            <a:custGeom>
              <a:rect b="b" l="l" r="r" t="t"/>
              <a:pathLst>
                <a:path extrusionOk="0" h="20473" w="39451">
                  <a:moveTo>
                    <a:pt x="25468" y="98"/>
                  </a:moveTo>
                  <a:lnTo>
                    <a:pt x="24709" y="539"/>
                  </a:lnTo>
                  <a:lnTo>
                    <a:pt x="38520" y="8522"/>
                  </a:lnTo>
                  <a:lnTo>
                    <a:pt x="39279" y="8081"/>
                  </a:lnTo>
                  <a:lnTo>
                    <a:pt x="25468" y="98"/>
                  </a:lnTo>
                  <a:close/>
                  <a:moveTo>
                    <a:pt x="17093" y="0"/>
                  </a:moveTo>
                  <a:lnTo>
                    <a:pt x="16358" y="441"/>
                  </a:lnTo>
                  <a:lnTo>
                    <a:pt x="38691" y="13346"/>
                  </a:lnTo>
                  <a:lnTo>
                    <a:pt x="39450" y="12905"/>
                  </a:lnTo>
                  <a:lnTo>
                    <a:pt x="17093" y="0"/>
                  </a:lnTo>
                  <a:close/>
                  <a:moveTo>
                    <a:pt x="13003" y="2400"/>
                  </a:moveTo>
                  <a:lnTo>
                    <a:pt x="12269" y="2816"/>
                  </a:lnTo>
                  <a:lnTo>
                    <a:pt x="34602" y="15722"/>
                  </a:lnTo>
                  <a:lnTo>
                    <a:pt x="35361" y="15281"/>
                  </a:lnTo>
                  <a:lnTo>
                    <a:pt x="13003" y="2400"/>
                  </a:lnTo>
                  <a:close/>
                  <a:moveTo>
                    <a:pt x="8914" y="4775"/>
                  </a:moveTo>
                  <a:lnTo>
                    <a:pt x="8179" y="5192"/>
                  </a:lnTo>
                  <a:lnTo>
                    <a:pt x="30512" y="18097"/>
                  </a:lnTo>
                  <a:lnTo>
                    <a:pt x="31271" y="17681"/>
                  </a:lnTo>
                  <a:lnTo>
                    <a:pt x="8914" y="4775"/>
                  </a:lnTo>
                  <a:close/>
                  <a:moveTo>
                    <a:pt x="735" y="9526"/>
                  </a:moveTo>
                  <a:lnTo>
                    <a:pt x="0" y="9967"/>
                  </a:lnTo>
                  <a:lnTo>
                    <a:pt x="14277" y="18219"/>
                  </a:lnTo>
                  <a:lnTo>
                    <a:pt x="15036" y="17779"/>
                  </a:lnTo>
                  <a:lnTo>
                    <a:pt x="735" y="9526"/>
                  </a:lnTo>
                  <a:close/>
                  <a:moveTo>
                    <a:pt x="4824" y="7151"/>
                  </a:moveTo>
                  <a:lnTo>
                    <a:pt x="4090" y="7592"/>
                  </a:lnTo>
                  <a:lnTo>
                    <a:pt x="26423" y="20472"/>
                  </a:lnTo>
                  <a:lnTo>
                    <a:pt x="27182" y="20056"/>
                  </a:lnTo>
                  <a:lnTo>
                    <a:pt x="4824" y="7151"/>
                  </a:lnTo>
                  <a:close/>
                </a:path>
              </a:pathLst>
            </a:custGeom>
            <a:solidFill>
              <a:srgbClr val="CECC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9" name="Google Shape;1759;g14205b110d2_0_5994"/>
            <p:cNvSpPr/>
            <p:nvPr/>
          </p:nvSpPr>
          <p:spPr>
            <a:xfrm>
              <a:off x="5463850" y="2875700"/>
              <a:ext cx="115125" cy="107125"/>
            </a:xfrm>
            <a:custGeom>
              <a:rect b="b" l="l" r="r" t="t"/>
              <a:pathLst>
                <a:path extrusionOk="0" h="4285" w="4605">
                  <a:moveTo>
                    <a:pt x="752" y="0"/>
                  </a:moveTo>
                  <a:cubicBezTo>
                    <a:pt x="683" y="0"/>
                    <a:pt x="625" y="12"/>
                    <a:pt x="588" y="43"/>
                  </a:cubicBezTo>
                  <a:cubicBezTo>
                    <a:pt x="539" y="67"/>
                    <a:pt x="514" y="116"/>
                    <a:pt x="490" y="165"/>
                  </a:cubicBezTo>
                  <a:cubicBezTo>
                    <a:pt x="417" y="337"/>
                    <a:pt x="368" y="484"/>
                    <a:pt x="319" y="655"/>
                  </a:cubicBezTo>
                  <a:cubicBezTo>
                    <a:pt x="245" y="949"/>
                    <a:pt x="196" y="1267"/>
                    <a:pt x="123" y="1610"/>
                  </a:cubicBezTo>
                  <a:cubicBezTo>
                    <a:pt x="49" y="1953"/>
                    <a:pt x="0" y="2345"/>
                    <a:pt x="196" y="2639"/>
                  </a:cubicBezTo>
                  <a:cubicBezTo>
                    <a:pt x="466" y="3030"/>
                    <a:pt x="1053" y="3104"/>
                    <a:pt x="1421" y="3373"/>
                  </a:cubicBezTo>
                  <a:cubicBezTo>
                    <a:pt x="1886" y="3741"/>
                    <a:pt x="2327" y="4279"/>
                    <a:pt x="2963" y="4279"/>
                  </a:cubicBezTo>
                  <a:cubicBezTo>
                    <a:pt x="3034" y="4283"/>
                    <a:pt x="3104" y="4285"/>
                    <a:pt x="3172" y="4285"/>
                  </a:cubicBezTo>
                  <a:cubicBezTo>
                    <a:pt x="4001" y="4285"/>
                    <a:pt x="4605" y="4007"/>
                    <a:pt x="4016" y="3373"/>
                  </a:cubicBezTo>
                  <a:cubicBezTo>
                    <a:pt x="3551" y="2859"/>
                    <a:pt x="3159" y="2296"/>
                    <a:pt x="2767" y="1757"/>
                  </a:cubicBezTo>
                  <a:cubicBezTo>
                    <a:pt x="2376" y="1194"/>
                    <a:pt x="2033" y="459"/>
                    <a:pt x="1372" y="165"/>
                  </a:cubicBezTo>
                  <a:cubicBezTo>
                    <a:pt x="1261" y="110"/>
                    <a:pt x="958" y="0"/>
                    <a:pt x="75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0" name="Google Shape;1760;g14205b110d2_0_5994"/>
            <p:cNvSpPr/>
            <p:nvPr/>
          </p:nvSpPr>
          <p:spPr>
            <a:xfrm>
              <a:off x="5356100" y="2957100"/>
              <a:ext cx="118275" cy="109600"/>
            </a:xfrm>
            <a:custGeom>
              <a:rect b="b" l="l" r="r" t="t"/>
              <a:pathLst>
                <a:path extrusionOk="0" h="4384" w="4731">
                  <a:moveTo>
                    <a:pt x="777" y="1"/>
                  </a:moveTo>
                  <a:cubicBezTo>
                    <a:pt x="707" y="1"/>
                    <a:pt x="649" y="13"/>
                    <a:pt x="613" y="44"/>
                  </a:cubicBezTo>
                  <a:cubicBezTo>
                    <a:pt x="564" y="68"/>
                    <a:pt x="539" y="117"/>
                    <a:pt x="515" y="166"/>
                  </a:cubicBezTo>
                  <a:cubicBezTo>
                    <a:pt x="441" y="338"/>
                    <a:pt x="392" y="485"/>
                    <a:pt x="343" y="656"/>
                  </a:cubicBezTo>
                  <a:cubicBezTo>
                    <a:pt x="245" y="974"/>
                    <a:pt x="196" y="1293"/>
                    <a:pt x="123" y="1635"/>
                  </a:cubicBezTo>
                  <a:cubicBezTo>
                    <a:pt x="49" y="2003"/>
                    <a:pt x="0" y="2395"/>
                    <a:pt x="221" y="2713"/>
                  </a:cubicBezTo>
                  <a:cubicBezTo>
                    <a:pt x="490" y="3105"/>
                    <a:pt x="1078" y="3154"/>
                    <a:pt x="1470" y="3472"/>
                  </a:cubicBezTo>
                  <a:cubicBezTo>
                    <a:pt x="1935" y="3839"/>
                    <a:pt x="2376" y="4378"/>
                    <a:pt x="3037" y="4378"/>
                  </a:cubicBezTo>
                  <a:cubicBezTo>
                    <a:pt x="3106" y="4382"/>
                    <a:pt x="3175" y="4383"/>
                    <a:pt x="3242" y="4383"/>
                  </a:cubicBezTo>
                  <a:cubicBezTo>
                    <a:pt x="4117" y="4383"/>
                    <a:pt x="4730" y="4085"/>
                    <a:pt x="4139" y="3448"/>
                  </a:cubicBezTo>
                  <a:cubicBezTo>
                    <a:pt x="3649" y="2933"/>
                    <a:pt x="3257" y="2346"/>
                    <a:pt x="2841" y="1782"/>
                  </a:cubicBezTo>
                  <a:cubicBezTo>
                    <a:pt x="2449" y="1219"/>
                    <a:pt x="2082" y="460"/>
                    <a:pt x="1421" y="166"/>
                  </a:cubicBezTo>
                  <a:cubicBezTo>
                    <a:pt x="1292" y="111"/>
                    <a:pt x="984" y="1"/>
                    <a:pt x="77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1" name="Google Shape;1761;g14205b110d2_0_5994"/>
            <p:cNvSpPr/>
            <p:nvPr/>
          </p:nvSpPr>
          <p:spPr>
            <a:xfrm>
              <a:off x="5176100" y="2661875"/>
              <a:ext cx="246150" cy="324225"/>
            </a:xfrm>
            <a:custGeom>
              <a:rect b="b" l="l" r="r" t="t"/>
              <a:pathLst>
                <a:path extrusionOk="0" h="12969" w="9846">
                  <a:moveTo>
                    <a:pt x="1397" y="1"/>
                  </a:moveTo>
                  <a:lnTo>
                    <a:pt x="1397" y="1"/>
                  </a:lnTo>
                  <a:cubicBezTo>
                    <a:pt x="1" y="3894"/>
                    <a:pt x="1519" y="4433"/>
                    <a:pt x="6319" y="6661"/>
                  </a:cubicBezTo>
                  <a:cubicBezTo>
                    <a:pt x="6319" y="6661"/>
                    <a:pt x="6539" y="8424"/>
                    <a:pt x="7372" y="12685"/>
                  </a:cubicBezTo>
                  <a:cubicBezTo>
                    <a:pt x="7372" y="12685"/>
                    <a:pt x="7742" y="12968"/>
                    <a:pt x="8431" y="12968"/>
                  </a:cubicBezTo>
                  <a:cubicBezTo>
                    <a:pt x="8776" y="12968"/>
                    <a:pt x="9200" y="12898"/>
                    <a:pt x="9698" y="12685"/>
                  </a:cubicBezTo>
                  <a:cubicBezTo>
                    <a:pt x="9698" y="12685"/>
                    <a:pt x="9845" y="6221"/>
                    <a:pt x="8866" y="4629"/>
                  </a:cubicBezTo>
                  <a:cubicBezTo>
                    <a:pt x="7886" y="3013"/>
                    <a:pt x="1397" y="1"/>
                    <a:pt x="1397" y="1"/>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2" name="Google Shape;1762;g14205b110d2_0_5994"/>
            <p:cNvSpPr/>
            <p:nvPr/>
          </p:nvSpPr>
          <p:spPr>
            <a:xfrm>
              <a:off x="5219150" y="2647000"/>
              <a:ext cx="311450" cy="250675"/>
            </a:xfrm>
            <a:custGeom>
              <a:rect b="b" l="l" r="r" t="t"/>
              <a:pathLst>
                <a:path extrusionOk="0" h="10027" w="12458">
                  <a:moveTo>
                    <a:pt x="3513" y="1"/>
                  </a:moveTo>
                  <a:cubicBezTo>
                    <a:pt x="2689" y="1"/>
                    <a:pt x="1" y="1982"/>
                    <a:pt x="2319" y="3118"/>
                  </a:cubicBezTo>
                  <a:cubicBezTo>
                    <a:pt x="3838" y="3853"/>
                    <a:pt x="8980" y="5003"/>
                    <a:pt x="8980" y="5003"/>
                  </a:cubicBezTo>
                  <a:cubicBezTo>
                    <a:pt x="8980" y="5003"/>
                    <a:pt x="9470" y="6522"/>
                    <a:pt x="9886" y="9754"/>
                  </a:cubicBezTo>
                  <a:cubicBezTo>
                    <a:pt x="9886" y="9754"/>
                    <a:pt x="10322" y="10026"/>
                    <a:pt x="10946" y="10026"/>
                  </a:cubicBezTo>
                  <a:cubicBezTo>
                    <a:pt x="11258" y="10026"/>
                    <a:pt x="11617" y="9958"/>
                    <a:pt x="11992" y="9754"/>
                  </a:cubicBezTo>
                  <a:cubicBezTo>
                    <a:pt x="11992" y="9754"/>
                    <a:pt x="12457" y="3216"/>
                    <a:pt x="10939" y="2261"/>
                  </a:cubicBezTo>
                  <a:cubicBezTo>
                    <a:pt x="9421" y="1281"/>
                    <a:pt x="3593" y="8"/>
                    <a:pt x="3593" y="8"/>
                  </a:cubicBezTo>
                  <a:cubicBezTo>
                    <a:pt x="3569" y="3"/>
                    <a:pt x="3542" y="1"/>
                    <a:pt x="3513" y="1"/>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3" name="Google Shape;1763;g14205b110d2_0_5994"/>
            <p:cNvSpPr/>
            <p:nvPr/>
          </p:nvSpPr>
          <p:spPr>
            <a:xfrm>
              <a:off x="5284475" y="2386400"/>
              <a:ext cx="151850" cy="313450"/>
            </a:xfrm>
            <a:custGeom>
              <a:rect b="b" l="l" r="r" t="t"/>
              <a:pathLst>
                <a:path extrusionOk="0" h="12538" w="6074">
                  <a:moveTo>
                    <a:pt x="2180" y="906"/>
                  </a:moveTo>
                  <a:cubicBezTo>
                    <a:pt x="2914" y="1249"/>
                    <a:pt x="2865" y="6391"/>
                    <a:pt x="2890" y="7004"/>
                  </a:cubicBezTo>
                  <a:cubicBezTo>
                    <a:pt x="2939" y="7616"/>
                    <a:pt x="6073" y="11534"/>
                    <a:pt x="6073" y="11534"/>
                  </a:cubicBezTo>
                  <a:cubicBezTo>
                    <a:pt x="5657" y="12391"/>
                    <a:pt x="4506" y="12538"/>
                    <a:pt x="4506" y="12538"/>
                  </a:cubicBezTo>
                  <a:cubicBezTo>
                    <a:pt x="4335" y="12317"/>
                    <a:pt x="1861" y="9795"/>
                    <a:pt x="931" y="7983"/>
                  </a:cubicBezTo>
                  <a:cubicBezTo>
                    <a:pt x="0" y="6196"/>
                    <a:pt x="294" y="0"/>
                    <a:pt x="2180" y="906"/>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4" name="Google Shape;1764;g14205b110d2_0_5994"/>
            <p:cNvSpPr/>
            <p:nvPr/>
          </p:nvSpPr>
          <p:spPr>
            <a:xfrm>
              <a:off x="5166325" y="2399250"/>
              <a:ext cx="205725" cy="317150"/>
            </a:xfrm>
            <a:custGeom>
              <a:rect b="b" l="l" r="r" t="t"/>
              <a:pathLst>
                <a:path extrusionOk="0" h="12686" w="8229">
                  <a:moveTo>
                    <a:pt x="6293" y="74"/>
                  </a:moveTo>
                  <a:cubicBezTo>
                    <a:pt x="4824" y="0"/>
                    <a:pt x="2253" y="735"/>
                    <a:pt x="1127" y="2155"/>
                  </a:cubicBezTo>
                  <a:cubicBezTo>
                    <a:pt x="0" y="3576"/>
                    <a:pt x="710" y="5339"/>
                    <a:pt x="1078" y="6857"/>
                  </a:cubicBezTo>
                  <a:cubicBezTo>
                    <a:pt x="1469" y="8375"/>
                    <a:pt x="980" y="11142"/>
                    <a:pt x="980" y="11510"/>
                  </a:cubicBezTo>
                  <a:cubicBezTo>
                    <a:pt x="2718" y="12685"/>
                    <a:pt x="5779" y="11608"/>
                    <a:pt x="6245" y="9893"/>
                  </a:cubicBezTo>
                  <a:cubicBezTo>
                    <a:pt x="6465" y="8032"/>
                    <a:pt x="6098" y="8326"/>
                    <a:pt x="6073" y="7249"/>
                  </a:cubicBezTo>
                  <a:cubicBezTo>
                    <a:pt x="6147" y="4898"/>
                    <a:pt x="8228" y="784"/>
                    <a:pt x="6293" y="74"/>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5" name="Google Shape;1765;g14205b110d2_0_5994"/>
            <p:cNvSpPr/>
            <p:nvPr/>
          </p:nvSpPr>
          <p:spPr>
            <a:xfrm>
              <a:off x="5288150" y="2400475"/>
              <a:ext cx="66125" cy="319575"/>
            </a:xfrm>
            <a:custGeom>
              <a:rect b="b" l="l" r="r" t="t"/>
              <a:pathLst>
                <a:path extrusionOk="0" h="12783" w="2645">
                  <a:moveTo>
                    <a:pt x="123" y="368"/>
                  </a:moveTo>
                  <a:cubicBezTo>
                    <a:pt x="906" y="3673"/>
                    <a:pt x="343" y="6588"/>
                    <a:pt x="172" y="7983"/>
                  </a:cubicBezTo>
                  <a:cubicBezTo>
                    <a:pt x="25" y="9379"/>
                    <a:pt x="833" y="12783"/>
                    <a:pt x="833" y="12783"/>
                  </a:cubicBezTo>
                  <a:cubicBezTo>
                    <a:pt x="1959" y="12220"/>
                    <a:pt x="2131" y="11216"/>
                    <a:pt x="2082" y="10726"/>
                  </a:cubicBezTo>
                  <a:cubicBezTo>
                    <a:pt x="1739" y="7445"/>
                    <a:pt x="1714" y="6832"/>
                    <a:pt x="1714" y="6710"/>
                  </a:cubicBezTo>
                  <a:cubicBezTo>
                    <a:pt x="1935" y="4947"/>
                    <a:pt x="2645" y="3600"/>
                    <a:pt x="2571" y="1910"/>
                  </a:cubicBezTo>
                  <a:cubicBezTo>
                    <a:pt x="2522" y="221"/>
                    <a:pt x="1420" y="25"/>
                    <a:pt x="1420" y="25"/>
                  </a:cubicBezTo>
                  <a:lnTo>
                    <a:pt x="0"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6" name="Google Shape;1766;g14205b110d2_0_5994"/>
            <p:cNvSpPr/>
            <p:nvPr/>
          </p:nvSpPr>
          <p:spPr>
            <a:xfrm>
              <a:off x="5234275" y="2375375"/>
              <a:ext cx="61850" cy="91225"/>
            </a:xfrm>
            <a:custGeom>
              <a:rect b="b" l="l" r="r" t="t"/>
              <a:pathLst>
                <a:path extrusionOk="0" h="3649" w="2474">
                  <a:moveTo>
                    <a:pt x="270" y="0"/>
                  </a:moveTo>
                  <a:cubicBezTo>
                    <a:pt x="270" y="0"/>
                    <a:pt x="392" y="1372"/>
                    <a:pt x="25" y="1886"/>
                  </a:cubicBezTo>
                  <a:cubicBezTo>
                    <a:pt x="0" y="2229"/>
                    <a:pt x="955" y="3649"/>
                    <a:pt x="1935" y="3404"/>
                  </a:cubicBezTo>
                  <a:cubicBezTo>
                    <a:pt x="2474" y="3257"/>
                    <a:pt x="2425" y="2621"/>
                    <a:pt x="2425" y="2621"/>
                  </a:cubicBezTo>
                  <a:cubicBezTo>
                    <a:pt x="2376" y="2106"/>
                    <a:pt x="2425" y="906"/>
                    <a:pt x="2425" y="906"/>
                  </a:cubicBezTo>
                  <a:close/>
                </a:path>
              </a:pathLst>
            </a:custGeom>
            <a:solidFill>
              <a:srgbClr val="F4AE9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7" name="Google Shape;1767;g14205b110d2_0_5994"/>
            <p:cNvSpPr/>
            <p:nvPr/>
          </p:nvSpPr>
          <p:spPr>
            <a:xfrm>
              <a:off x="5148550" y="2417000"/>
              <a:ext cx="113300" cy="336125"/>
            </a:xfrm>
            <a:custGeom>
              <a:rect b="b" l="l" r="r" t="t"/>
              <a:pathLst>
                <a:path extrusionOk="0" h="13445" w="4532">
                  <a:moveTo>
                    <a:pt x="3405" y="0"/>
                  </a:moveTo>
                  <a:cubicBezTo>
                    <a:pt x="4531" y="2400"/>
                    <a:pt x="4115" y="3894"/>
                    <a:pt x="4041" y="5878"/>
                  </a:cubicBezTo>
                  <a:cubicBezTo>
                    <a:pt x="3992" y="7861"/>
                    <a:pt x="2964" y="13444"/>
                    <a:pt x="2964" y="13444"/>
                  </a:cubicBezTo>
                  <a:cubicBezTo>
                    <a:pt x="1005" y="12955"/>
                    <a:pt x="393" y="12514"/>
                    <a:pt x="1" y="11828"/>
                  </a:cubicBezTo>
                  <a:cubicBezTo>
                    <a:pt x="858" y="7959"/>
                    <a:pt x="760" y="3037"/>
                    <a:pt x="1005" y="1445"/>
                  </a:cubicBezTo>
                  <a:cubicBezTo>
                    <a:pt x="1201" y="196"/>
                    <a:pt x="3405" y="0"/>
                    <a:pt x="340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8" name="Google Shape;1768;g14205b110d2_0_5994"/>
            <p:cNvSpPr/>
            <p:nvPr/>
          </p:nvSpPr>
          <p:spPr>
            <a:xfrm>
              <a:off x="5160800" y="2448825"/>
              <a:ext cx="78400" cy="270000"/>
            </a:xfrm>
            <a:custGeom>
              <a:rect b="b" l="l" r="r" t="t"/>
              <a:pathLst>
                <a:path extrusionOk="0" h="10800" w="3136">
                  <a:moveTo>
                    <a:pt x="2719" y="10800"/>
                  </a:moveTo>
                  <a:cubicBezTo>
                    <a:pt x="2841" y="10090"/>
                    <a:pt x="2988" y="9208"/>
                    <a:pt x="3135" y="8302"/>
                  </a:cubicBezTo>
                  <a:cubicBezTo>
                    <a:pt x="2498" y="7494"/>
                    <a:pt x="1935" y="6686"/>
                    <a:pt x="1911" y="6417"/>
                  </a:cubicBezTo>
                  <a:cubicBezTo>
                    <a:pt x="1862" y="5804"/>
                    <a:pt x="2621" y="638"/>
                    <a:pt x="1886" y="295"/>
                  </a:cubicBezTo>
                  <a:cubicBezTo>
                    <a:pt x="1299" y="1"/>
                    <a:pt x="809" y="417"/>
                    <a:pt x="417" y="1176"/>
                  </a:cubicBezTo>
                  <a:cubicBezTo>
                    <a:pt x="319" y="2670"/>
                    <a:pt x="270" y="5094"/>
                    <a:pt x="1" y="7543"/>
                  </a:cubicBezTo>
                  <a:cubicBezTo>
                    <a:pt x="711" y="8865"/>
                    <a:pt x="2033" y="10139"/>
                    <a:pt x="2719" y="10800"/>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9" name="Google Shape;1769;g14205b110d2_0_5994"/>
            <p:cNvSpPr/>
            <p:nvPr/>
          </p:nvSpPr>
          <p:spPr>
            <a:xfrm>
              <a:off x="5233650" y="2409050"/>
              <a:ext cx="49000" cy="69200"/>
            </a:xfrm>
            <a:custGeom>
              <a:rect b="b" l="l" r="r" t="t"/>
              <a:pathLst>
                <a:path extrusionOk="0" h="2768" w="1960">
                  <a:moveTo>
                    <a:pt x="246" y="0"/>
                  </a:moveTo>
                  <a:cubicBezTo>
                    <a:pt x="246" y="49"/>
                    <a:pt x="1" y="318"/>
                    <a:pt x="1" y="318"/>
                  </a:cubicBezTo>
                  <a:cubicBezTo>
                    <a:pt x="1" y="318"/>
                    <a:pt x="491" y="1396"/>
                    <a:pt x="662" y="1886"/>
                  </a:cubicBezTo>
                  <a:cubicBezTo>
                    <a:pt x="833" y="2351"/>
                    <a:pt x="1299" y="2767"/>
                    <a:pt x="1299" y="2767"/>
                  </a:cubicBezTo>
                  <a:lnTo>
                    <a:pt x="1960" y="2057"/>
                  </a:lnTo>
                  <a:cubicBezTo>
                    <a:pt x="1078" y="1592"/>
                    <a:pt x="246" y="0"/>
                    <a:pt x="246" y="0"/>
                  </a:cubicBezTo>
                  <a:close/>
                </a:path>
              </a:pathLst>
            </a:custGeom>
            <a:solidFill>
              <a:srgbClr val="E8F2F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0" name="Google Shape;1770;g14205b110d2_0_5994"/>
            <p:cNvSpPr/>
            <p:nvPr/>
          </p:nvSpPr>
          <p:spPr>
            <a:xfrm>
              <a:off x="5282625" y="2415775"/>
              <a:ext cx="22675" cy="56950"/>
            </a:xfrm>
            <a:custGeom>
              <a:rect b="b" l="l" r="r" t="t"/>
              <a:pathLst>
                <a:path extrusionOk="0" h="2278" w="907">
                  <a:moveTo>
                    <a:pt x="417" y="74"/>
                  </a:moveTo>
                  <a:cubicBezTo>
                    <a:pt x="344" y="1"/>
                    <a:pt x="197" y="1445"/>
                    <a:pt x="1" y="1788"/>
                  </a:cubicBezTo>
                  <a:cubicBezTo>
                    <a:pt x="393" y="2180"/>
                    <a:pt x="637" y="2278"/>
                    <a:pt x="637" y="2278"/>
                  </a:cubicBezTo>
                  <a:cubicBezTo>
                    <a:pt x="637" y="2278"/>
                    <a:pt x="907" y="686"/>
                    <a:pt x="417" y="74"/>
                  </a:cubicBezTo>
                  <a:close/>
                </a:path>
              </a:pathLst>
            </a:custGeom>
            <a:solidFill>
              <a:srgbClr val="E8F2F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1" name="Google Shape;1771;g14205b110d2_0_5994"/>
            <p:cNvSpPr/>
            <p:nvPr/>
          </p:nvSpPr>
          <p:spPr>
            <a:xfrm>
              <a:off x="5235500" y="2279875"/>
              <a:ext cx="102875" cy="152450"/>
            </a:xfrm>
            <a:custGeom>
              <a:rect b="b" l="l" r="r" t="t"/>
              <a:pathLst>
                <a:path extrusionOk="0" h="6098" w="4115">
                  <a:moveTo>
                    <a:pt x="4114" y="2082"/>
                  </a:moveTo>
                  <a:cubicBezTo>
                    <a:pt x="4114" y="2082"/>
                    <a:pt x="4041" y="2963"/>
                    <a:pt x="3918" y="3624"/>
                  </a:cubicBezTo>
                  <a:cubicBezTo>
                    <a:pt x="3698" y="4677"/>
                    <a:pt x="3331" y="5534"/>
                    <a:pt x="2645" y="5804"/>
                  </a:cubicBezTo>
                  <a:cubicBezTo>
                    <a:pt x="1984" y="6098"/>
                    <a:pt x="980" y="5583"/>
                    <a:pt x="539" y="4996"/>
                  </a:cubicBezTo>
                  <a:cubicBezTo>
                    <a:pt x="98" y="4408"/>
                    <a:pt x="0" y="3257"/>
                    <a:pt x="221" y="2204"/>
                  </a:cubicBezTo>
                  <a:cubicBezTo>
                    <a:pt x="441" y="1176"/>
                    <a:pt x="1151" y="0"/>
                    <a:pt x="2620" y="392"/>
                  </a:cubicBezTo>
                  <a:cubicBezTo>
                    <a:pt x="4114" y="808"/>
                    <a:pt x="4114" y="2082"/>
                    <a:pt x="4114" y="2082"/>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2" name="Google Shape;1772;g14205b110d2_0_5994"/>
            <p:cNvSpPr/>
            <p:nvPr/>
          </p:nvSpPr>
          <p:spPr>
            <a:xfrm>
              <a:off x="5229975" y="2287825"/>
              <a:ext cx="110825" cy="114500"/>
            </a:xfrm>
            <a:custGeom>
              <a:rect b="b" l="l" r="r" t="t"/>
              <a:pathLst>
                <a:path extrusionOk="0" h="4580" w="4433">
                  <a:moveTo>
                    <a:pt x="1392" y="1"/>
                  </a:moveTo>
                  <a:cubicBezTo>
                    <a:pt x="1316" y="1"/>
                    <a:pt x="242" y="23"/>
                    <a:pt x="148" y="1298"/>
                  </a:cubicBezTo>
                  <a:cubicBezTo>
                    <a:pt x="50" y="2621"/>
                    <a:pt x="1" y="3772"/>
                    <a:pt x="760" y="4580"/>
                  </a:cubicBezTo>
                  <a:cubicBezTo>
                    <a:pt x="882" y="4286"/>
                    <a:pt x="1078" y="3404"/>
                    <a:pt x="1274" y="3355"/>
                  </a:cubicBezTo>
                  <a:cubicBezTo>
                    <a:pt x="1495" y="3306"/>
                    <a:pt x="1666" y="3062"/>
                    <a:pt x="1813" y="2523"/>
                  </a:cubicBezTo>
                  <a:cubicBezTo>
                    <a:pt x="2094" y="2638"/>
                    <a:pt x="2800" y="2759"/>
                    <a:pt x="3405" y="2759"/>
                  </a:cubicBezTo>
                  <a:cubicBezTo>
                    <a:pt x="3961" y="2759"/>
                    <a:pt x="4432" y="2656"/>
                    <a:pt x="4409" y="2351"/>
                  </a:cubicBezTo>
                  <a:cubicBezTo>
                    <a:pt x="4286" y="564"/>
                    <a:pt x="2180" y="99"/>
                    <a:pt x="1397" y="1"/>
                  </a:cubicBezTo>
                  <a:cubicBezTo>
                    <a:pt x="1397" y="1"/>
                    <a:pt x="1395" y="1"/>
                    <a:pt x="1392" y="1"/>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3" name="Google Shape;1773;g14205b110d2_0_5994"/>
            <p:cNvSpPr/>
            <p:nvPr/>
          </p:nvSpPr>
          <p:spPr>
            <a:xfrm>
              <a:off x="5248950" y="2285000"/>
              <a:ext cx="112625" cy="65300"/>
            </a:xfrm>
            <a:custGeom>
              <a:rect b="b" l="l" r="r" t="t"/>
              <a:pathLst>
                <a:path extrusionOk="0" h="2612" w="4505">
                  <a:moveTo>
                    <a:pt x="1695" y="0"/>
                  </a:moveTo>
                  <a:cubicBezTo>
                    <a:pt x="968" y="0"/>
                    <a:pt x="281" y="312"/>
                    <a:pt x="1" y="799"/>
                  </a:cubicBezTo>
                  <a:lnTo>
                    <a:pt x="3356" y="2611"/>
                  </a:lnTo>
                  <a:cubicBezTo>
                    <a:pt x="3356" y="2611"/>
                    <a:pt x="3357" y="2611"/>
                    <a:pt x="3359" y="2611"/>
                  </a:cubicBezTo>
                  <a:cubicBezTo>
                    <a:pt x="3426" y="2611"/>
                    <a:pt x="4504" y="2588"/>
                    <a:pt x="3650" y="1093"/>
                  </a:cubicBezTo>
                  <a:cubicBezTo>
                    <a:pt x="3207" y="318"/>
                    <a:pt x="2430" y="0"/>
                    <a:pt x="1695" y="0"/>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4" name="Google Shape;1774;g14205b110d2_0_5994"/>
            <p:cNvSpPr/>
            <p:nvPr/>
          </p:nvSpPr>
          <p:spPr>
            <a:xfrm>
              <a:off x="5246525" y="2353300"/>
              <a:ext cx="20350" cy="28575"/>
            </a:xfrm>
            <a:custGeom>
              <a:rect b="b" l="l" r="r" t="t"/>
              <a:pathLst>
                <a:path extrusionOk="0" h="1143" w="814">
                  <a:moveTo>
                    <a:pt x="589" y="0"/>
                  </a:moveTo>
                  <a:cubicBezTo>
                    <a:pt x="541" y="0"/>
                    <a:pt x="484" y="17"/>
                    <a:pt x="416" y="51"/>
                  </a:cubicBezTo>
                  <a:cubicBezTo>
                    <a:pt x="73" y="198"/>
                    <a:pt x="0" y="1006"/>
                    <a:pt x="416" y="1128"/>
                  </a:cubicBezTo>
                  <a:cubicBezTo>
                    <a:pt x="458" y="1138"/>
                    <a:pt x="494" y="1142"/>
                    <a:pt x="526" y="1142"/>
                  </a:cubicBezTo>
                  <a:cubicBezTo>
                    <a:pt x="814" y="1142"/>
                    <a:pt x="735" y="785"/>
                    <a:pt x="735" y="785"/>
                  </a:cubicBezTo>
                  <a:cubicBezTo>
                    <a:pt x="813" y="275"/>
                    <a:pt x="781" y="0"/>
                    <a:pt x="589"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5" name="Google Shape;1775;g14205b110d2_0_5994"/>
            <p:cNvSpPr/>
            <p:nvPr/>
          </p:nvSpPr>
          <p:spPr>
            <a:xfrm>
              <a:off x="5210400" y="2644725"/>
              <a:ext cx="263275" cy="152475"/>
            </a:xfrm>
            <a:custGeom>
              <a:rect b="b" l="l" r="r" t="t"/>
              <a:pathLst>
                <a:path extrusionOk="0" h="6099" w="10531">
                  <a:moveTo>
                    <a:pt x="10310" y="2107"/>
                  </a:moveTo>
                  <a:lnTo>
                    <a:pt x="6661" y="1"/>
                  </a:lnTo>
                  <a:lnTo>
                    <a:pt x="490" y="3576"/>
                  </a:lnTo>
                  <a:lnTo>
                    <a:pt x="0" y="3625"/>
                  </a:lnTo>
                  <a:lnTo>
                    <a:pt x="0" y="3772"/>
                  </a:lnTo>
                  <a:cubicBezTo>
                    <a:pt x="0" y="3821"/>
                    <a:pt x="25" y="3846"/>
                    <a:pt x="74" y="3870"/>
                  </a:cubicBezTo>
                  <a:lnTo>
                    <a:pt x="3796" y="6025"/>
                  </a:lnTo>
                  <a:cubicBezTo>
                    <a:pt x="3918" y="6098"/>
                    <a:pt x="4114" y="6098"/>
                    <a:pt x="4237" y="6000"/>
                  </a:cubicBezTo>
                  <a:lnTo>
                    <a:pt x="10408" y="2450"/>
                  </a:lnTo>
                  <a:cubicBezTo>
                    <a:pt x="10506" y="2401"/>
                    <a:pt x="10530" y="2327"/>
                    <a:pt x="10530" y="2278"/>
                  </a:cubicBezTo>
                  <a:lnTo>
                    <a:pt x="10530" y="2082"/>
                  </a:ln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6" name="Google Shape;1776;g14205b110d2_0_5994"/>
            <p:cNvSpPr/>
            <p:nvPr/>
          </p:nvSpPr>
          <p:spPr>
            <a:xfrm>
              <a:off x="5210400" y="2639850"/>
              <a:ext cx="263875" cy="152450"/>
            </a:xfrm>
            <a:custGeom>
              <a:rect b="b" l="l" r="r" t="t"/>
              <a:pathLst>
                <a:path extrusionOk="0" h="6098" w="10555">
                  <a:moveTo>
                    <a:pt x="10408" y="2424"/>
                  </a:moveTo>
                  <a:lnTo>
                    <a:pt x="4237" y="6000"/>
                  </a:lnTo>
                  <a:cubicBezTo>
                    <a:pt x="4114" y="6073"/>
                    <a:pt x="3918" y="6098"/>
                    <a:pt x="3796" y="6024"/>
                  </a:cubicBezTo>
                  <a:lnTo>
                    <a:pt x="0" y="3820"/>
                  </a:lnTo>
                  <a:lnTo>
                    <a:pt x="6661" y="0"/>
                  </a:lnTo>
                  <a:lnTo>
                    <a:pt x="10457" y="2179"/>
                  </a:lnTo>
                  <a:cubicBezTo>
                    <a:pt x="10555" y="2253"/>
                    <a:pt x="10555" y="2351"/>
                    <a:pt x="10408" y="2424"/>
                  </a:cubicBezTo>
                  <a:close/>
                </a:path>
              </a:pathLst>
            </a:custGeom>
            <a:solidFill>
              <a:srgbClr val="2B3BB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7" name="Google Shape;1777;g14205b110d2_0_5994"/>
            <p:cNvSpPr/>
            <p:nvPr/>
          </p:nvSpPr>
          <p:spPr>
            <a:xfrm>
              <a:off x="5210400" y="2639850"/>
              <a:ext cx="263875" cy="152450"/>
            </a:xfrm>
            <a:custGeom>
              <a:rect b="b" l="l" r="r" t="t"/>
              <a:pathLst>
                <a:path extrusionOk="0" h="6098" w="10555">
                  <a:moveTo>
                    <a:pt x="10408" y="2424"/>
                  </a:moveTo>
                  <a:lnTo>
                    <a:pt x="4237" y="6000"/>
                  </a:lnTo>
                  <a:cubicBezTo>
                    <a:pt x="4114" y="6073"/>
                    <a:pt x="3918" y="6098"/>
                    <a:pt x="3796" y="6024"/>
                  </a:cubicBezTo>
                  <a:lnTo>
                    <a:pt x="0" y="3820"/>
                  </a:lnTo>
                  <a:lnTo>
                    <a:pt x="6661" y="0"/>
                  </a:lnTo>
                  <a:lnTo>
                    <a:pt x="10457" y="2179"/>
                  </a:lnTo>
                  <a:cubicBezTo>
                    <a:pt x="10555" y="2253"/>
                    <a:pt x="10555" y="2351"/>
                    <a:pt x="10408" y="2424"/>
                  </a:cubicBezTo>
                  <a:close/>
                </a:path>
              </a:pathLst>
            </a:custGeom>
            <a:solidFill>
              <a:srgbClr val="CECC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8" name="Google Shape;1778;g14205b110d2_0_5994"/>
            <p:cNvSpPr/>
            <p:nvPr/>
          </p:nvSpPr>
          <p:spPr>
            <a:xfrm>
              <a:off x="5266725" y="2673500"/>
              <a:ext cx="195300" cy="112675"/>
            </a:xfrm>
            <a:custGeom>
              <a:rect b="b" l="l" r="r" t="t"/>
              <a:pathLst>
                <a:path extrusionOk="0" h="4507" w="7812">
                  <a:moveTo>
                    <a:pt x="7812" y="1029"/>
                  </a:moveTo>
                  <a:lnTo>
                    <a:pt x="1812" y="4507"/>
                  </a:lnTo>
                  <a:lnTo>
                    <a:pt x="0" y="3478"/>
                  </a:lnTo>
                  <a:lnTo>
                    <a:pt x="6024" y="1"/>
                  </a:ln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9" name="Google Shape;1779;g14205b110d2_0_5994"/>
            <p:cNvSpPr/>
            <p:nvPr/>
          </p:nvSpPr>
          <p:spPr>
            <a:xfrm>
              <a:off x="5293050" y="2681475"/>
              <a:ext cx="64300" cy="36750"/>
            </a:xfrm>
            <a:custGeom>
              <a:rect b="b" l="l" r="r" t="t"/>
              <a:pathLst>
                <a:path extrusionOk="0" h="1470" w="2572">
                  <a:moveTo>
                    <a:pt x="2473" y="588"/>
                  </a:moveTo>
                  <a:lnTo>
                    <a:pt x="1053" y="1421"/>
                  </a:lnTo>
                  <a:cubicBezTo>
                    <a:pt x="955" y="1470"/>
                    <a:pt x="833" y="1470"/>
                    <a:pt x="759" y="1421"/>
                  </a:cubicBezTo>
                  <a:lnTo>
                    <a:pt x="74" y="1029"/>
                  </a:lnTo>
                  <a:cubicBezTo>
                    <a:pt x="0" y="980"/>
                    <a:pt x="25" y="906"/>
                    <a:pt x="98" y="857"/>
                  </a:cubicBezTo>
                  <a:lnTo>
                    <a:pt x="1543" y="49"/>
                  </a:lnTo>
                  <a:cubicBezTo>
                    <a:pt x="1616" y="0"/>
                    <a:pt x="1739" y="0"/>
                    <a:pt x="1812" y="25"/>
                  </a:cubicBezTo>
                  <a:lnTo>
                    <a:pt x="2498" y="417"/>
                  </a:lnTo>
                  <a:cubicBezTo>
                    <a:pt x="2571" y="466"/>
                    <a:pt x="2547" y="539"/>
                    <a:pt x="2473" y="588"/>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0" name="Google Shape;1780;g14205b110d2_0_5994"/>
            <p:cNvSpPr/>
            <p:nvPr/>
          </p:nvSpPr>
          <p:spPr>
            <a:xfrm>
              <a:off x="5316300" y="2579850"/>
              <a:ext cx="211850" cy="210000"/>
            </a:xfrm>
            <a:custGeom>
              <a:rect b="b" l="l" r="r" t="t"/>
              <a:pathLst>
                <a:path extrusionOk="0" h="8400" w="8474">
                  <a:moveTo>
                    <a:pt x="6172" y="4824"/>
                  </a:moveTo>
                  <a:lnTo>
                    <a:pt x="1" y="8400"/>
                  </a:lnTo>
                  <a:lnTo>
                    <a:pt x="2180" y="3820"/>
                  </a:lnTo>
                  <a:cubicBezTo>
                    <a:pt x="2254" y="3673"/>
                    <a:pt x="2400" y="3502"/>
                    <a:pt x="2523" y="3429"/>
                  </a:cubicBezTo>
                  <a:lnTo>
                    <a:pt x="8327" y="74"/>
                  </a:lnTo>
                  <a:cubicBezTo>
                    <a:pt x="8449" y="0"/>
                    <a:pt x="8473" y="74"/>
                    <a:pt x="8400" y="221"/>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1" name="Google Shape;1781;g14205b110d2_0_5994"/>
            <p:cNvSpPr/>
            <p:nvPr/>
          </p:nvSpPr>
          <p:spPr>
            <a:xfrm>
              <a:off x="5242225" y="2684525"/>
              <a:ext cx="88175" cy="62475"/>
            </a:xfrm>
            <a:custGeom>
              <a:rect b="b" l="l" r="r" t="t"/>
              <a:pathLst>
                <a:path extrusionOk="0" h="2499" w="3527">
                  <a:moveTo>
                    <a:pt x="1078" y="1"/>
                  </a:moveTo>
                  <a:cubicBezTo>
                    <a:pt x="1078" y="1"/>
                    <a:pt x="1543" y="197"/>
                    <a:pt x="1935" y="319"/>
                  </a:cubicBezTo>
                  <a:cubicBezTo>
                    <a:pt x="2302" y="441"/>
                    <a:pt x="2743" y="711"/>
                    <a:pt x="2939" y="809"/>
                  </a:cubicBezTo>
                  <a:cubicBezTo>
                    <a:pt x="3135" y="931"/>
                    <a:pt x="2964" y="1029"/>
                    <a:pt x="2694" y="1029"/>
                  </a:cubicBezTo>
                  <a:cubicBezTo>
                    <a:pt x="2425" y="1029"/>
                    <a:pt x="2058" y="882"/>
                    <a:pt x="2058" y="882"/>
                  </a:cubicBezTo>
                  <a:cubicBezTo>
                    <a:pt x="2058" y="882"/>
                    <a:pt x="2670" y="1152"/>
                    <a:pt x="2866" y="1250"/>
                  </a:cubicBezTo>
                  <a:cubicBezTo>
                    <a:pt x="3062" y="1348"/>
                    <a:pt x="3527" y="1690"/>
                    <a:pt x="3527" y="1813"/>
                  </a:cubicBezTo>
                  <a:cubicBezTo>
                    <a:pt x="3502" y="1935"/>
                    <a:pt x="3111" y="1764"/>
                    <a:pt x="3111" y="1764"/>
                  </a:cubicBezTo>
                  <a:cubicBezTo>
                    <a:pt x="3111" y="1764"/>
                    <a:pt x="3306" y="1886"/>
                    <a:pt x="3355" y="2009"/>
                  </a:cubicBezTo>
                  <a:cubicBezTo>
                    <a:pt x="3429" y="2131"/>
                    <a:pt x="3233" y="2205"/>
                    <a:pt x="3037" y="2131"/>
                  </a:cubicBezTo>
                  <a:cubicBezTo>
                    <a:pt x="2841" y="2033"/>
                    <a:pt x="2229" y="1837"/>
                    <a:pt x="2229" y="1837"/>
                  </a:cubicBezTo>
                  <a:cubicBezTo>
                    <a:pt x="2229" y="1837"/>
                    <a:pt x="2866" y="2131"/>
                    <a:pt x="2939" y="2254"/>
                  </a:cubicBezTo>
                  <a:cubicBezTo>
                    <a:pt x="3013" y="2376"/>
                    <a:pt x="2792" y="2449"/>
                    <a:pt x="2547" y="2352"/>
                  </a:cubicBezTo>
                  <a:cubicBezTo>
                    <a:pt x="2302" y="2229"/>
                    <a:pt x="1862" y="2058"/>
                    <a:pt x="1862" y="2058"/>
                  </a:cubicBezTo>
                  <a:cubicBezTo>
                    <a:pt x="1862" y="2058"/>
                    <a:pt x="2302" y="2278"/>
                    <a:pt x="2351" y="2400"/>
                  </a:cubicBezTo>
                  <a:cubicBezTo>
                    <a:pt x="2400" y="2498"/>
                    <a:pt x="2156" y="2498"/>
                    <a:pt x="1911" y="2400"/>
                  </a:cubicBezTo>
                  <a:cubicBezTo>
                    <a:pt x="1666" y="2278"/>
                    <a:pt x="662" y="1715"/>
                    <a:pt x="441" y="1494"/>
                  </a:cubicBezTo>
                  <a:cubicBezTo>
                    <a:pt x="196" y="1274"/>
                    <a:pt x="1" y="784"/>
                    <a:pt x="1" y="784"/>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2" name="Google Shape;1782;g14205b110d2_0_5994"/>
            <p:cNvSpPr/>
            <p:nvPr/>
          </p:nvSpPr>
          <p:spPr>
            <a:xfrm>
              <a:off x="5129575" y="2410275"/>
              <a:ext cx="143275" cy="295700"/>
            </a:xfrm>
            <a:custGeom>
              <a:rect b="b" l="l" r="r" t="t"/>
              <a:pathLst>
                <a:path extrusionOk="0" h="11828" w="5731">
                  <a:moveTo>
                    <a:pt x="2915" y="906"/>
                  </a:moveTo>
                  <a:cubicBezTo>
                    <a:pt x="3650" y="1249"/>
                    <a:pt x="2866" y="6416"/>
                    <a:pt x="2915" y="7028"/>
                  </a:cubicBezTo>
                  <a:cubicBezTo>
                    <a:pt x="2964" y="7640"/>
                    <a:pt x="5731" y="10824"/>
                    <a:pt x="5731" y="10824"/>
                  </a:cubicBezTo>
                  <a:cubicBezTo>
                    <a:pt x="5315" y="11681"/>
                    <a:pt x="4164" y="11828"/>
                    <a:pt x="4164" y="11828"/>
                  </a:cubicBezTo>
                  <a:cubicBezTo>
                    <a:pt x="4017" y="11607"/>
                    <a:pt x="1886" y="9820"/>
                    <a:pt x="931" y="8032"/>
                  </a:cubicBezTo>
                  <a:cubicBezTo>
                    <a:pt x="1" y="6245"/>
                    <a:pt x="1029" y="0"/>
                    <a:pt x="2915" y="906"/>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3" name="Google Shape;1783;g14205b110d2_0_5994"/>
            <p:cNvSpPr/>
            <p:nvPr/>
          </p:nvSpPr>
          <p:spPr>
            <a:xfrm>
              <a:off x="3847025" y="2674725"/>
              <a:ext cx="268775" cy="122475"/>
            </a:xfrm>
            <a:custGeom>
              <a:rect b="b" l="l" r="r" t="t"/>
              <a:pathLst>
                <a:path extrusionOk="0" h="4899" w="10751">
                  <a:moveTo>
                    <a:pt x="9600" y="99"/>
                  </a:moveTo>
                  <a:cubicBezTo>
                    <a:pt x="9600" y="99"/>
                    <a:pt x="7004" y="1935"/>
                    <a:pt x="5927" y="2548"/>
                  </a:cubicBezTo>
                  <a:cubicBezTo>
                    <a:pt x="4825" y="3160"/>
                    <a:pt x="833" y="809"/>
                    <a:pt x="833" y="809"/>
                  </a:cubicBezTo>
                  <a:cubicBezTo>
                    <a:pt x="833" y="809"/>
                    <a:pt x="1" y="1078"/>
                    <a:pt x="270" y="1984"/>
                  </a:cubicBezTo>
                  <a:cubicBezTo>
                    <a:pt x="3037" y="3870"/>
                    <a:pt x="5119" y="4898"/>
                    <a:pt x="5927" y="4727"/>
                  </a:cubicBezTo>
                  <a:cubicBezTo>
                    <a:pt x="6759" y="4531"/>
                    <a:pt x="9061" y="3576"/>
                    <a:pt x="9918" y="3135"/>
                  </a:cubicBezTo>
                  <a:cubicBezTo>
                    <a:pt x="10751" y="2670"/>
                    <a:pt x="10751" y="1"/>
                    <a:pt x="9600" y="99"/>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4" name="Google Shape;1784;g14205b110d2_0_5994"/>
            <p:cNvSpPr/>
            <p:nvPr/>
          </p:nvSpPr>
          <p:spPr>
            <a:xfrm>
              <a:off x="4087625" y="3384275"/>
              <a:ext cx="11650" cy="37975"/>
            </a:xfrm>
            <a:custGeom>
              <a:rect b="b" l="l" r="r" t="t"/>
              <a:pathLst>
                <a:path extrusionOk="0" h="1519" w="466">
                  <a:moveTo>
                    <a:pt x="466" y="25"/>
                  </a:moveTo>
                  <a:cubicBezTo>
                    <a:pt x="392" y="784"/>
                    <a:pt x="343" y="1519"/>
                    <a:pt x="343" y="1519"/>
                  </a:cubicBezTo>
                  <a:lnTo>
                    <a:pt x="172" y="1519"/>
                  </a:lnTo>
                  <a:cubicBezTo>
                    <a:pt x="172" y="1519"/>
                    <a:pt x="172" y="392"/>
                    <a:pt x="0" y="637"/>
                  </a:cubicBezTo>
                  <a:cubicBezTo>
                    <a:pt x="25" y="0"/>
                    <a:pt x="466" y="25"/>
                    <a:pt x="466" y="25"/>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5" name="Google Shape;1785;g14205b110d2_0_5994"/>
            <p:cNvSpPr/>
            <p:nvPr/>
          </p:nvSpPr>
          <p:spPr>
            <a:xfrm>
              <a:off x="4033750" y="3102050"/>
              <a:ext cx="78375" cy="325700"/>
            </a:xfrm>
            <a:custGeom>
              <a:rect b="b" l="l" r="r" t="t"/>
              <a:pathLst>
                <a:path extrusionOk="0" h="13028" w="3135">
                  <a:moveTo>
                    <a:pt x="294" y="12587"/>
                  </a:moveTo>
                  <a:cubicBezTo>
                    <a:pt x="221" y="12587"/>
                    <a:pt x="98" y="12514"/>
                    <a:pt x="0" y="12367"/>
                  </a:cubicBezTo>
                  <a:cubicBezTo>
                    <a:pt x="172" y="12171"/>
                    <a:pt x="343" y="11975"/>
                    <a:pt x="466" y="11828"/>
                  </a:cubicBezTo>
                  <a:cubicBezTo>
                    <a:pt x="808" y="11314"/>
                    <a:pt x="1396" y="10212"/>
                    <a:pt x="1421" y="9698"/>
                  </a:cubicBezTo>
                  <a:cubicBezTo>
                    <a:pt x="1470" y="9208"/>
                    <a:pt x="1151" y="3967"/>
                    <a:pt x="1078" y="3331"/>
                  </a:cubicBezTo>
                  <a:cubicBezTo>
                    <a:pt x="980" y="2694"/>
                    <a:pt x="735" y="270"/>
                    <a:pt x="759" y="147"/>
                  </a:cubicBezTo>
                  <a:cubicBezTo>
                    <a:pt x="784" y="0"/>
                    <a:pt x="3012" y="1004"/>
                    <a:pt x="3012" y="1004"/>
                  </a:cubicBezTo>
                  <a:cubicBezTo>
                    <a:pt x="2988" y="1200"/>
                    <a:pt x="2694" y="2449"/>
                    <a:pt x="2816" y="3257"/>
                  </a:cubicBezTo>
                  <a:cubicBezTo>
                    <a:pt x="2939" y="4065"/>
                    <a:pt x="3135" y="4580"/>
                    <a:pt x="3012" y="5902"/>
                  </a:cubicBezTo>
                  <a:cubicBezTo>
                    <a:pt x="2914" y="7224"/>
                    <a:pt x="2253" y="9330"/>
                    <a:pt x="2498" y="10334"/>
                  </a:cubicBezTo>
                  <a:cubicBezTo>
                    <a:pt x="2498" y="10359"/>
                    <a:pt x="2498" y="10383"/>
                    <a:pt x="2498" y="10383"/>
                  </a:cubicBezTo>
                  <a:cubicBezTo>
                    <a:pt x="1837" y="11289"/>
                    <a:pt x="1617" y="13028"/>
                    <a:pt x="294" y="12587"/>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6" name="Google Shape;1786;g14205b110d2_0_5994"/>
            <p:cNvSpPr/>
            <p:nvPr/>
          </p:nvSpPr>
          <p:spPr>
            <a:xfrm>
              <a:off x="4014775" y="3361625"/>
              <a:ext cx="86950" cy="79000"/>
            </a:xfrm>
            <a:custGeom>
              <a:rect b="b" l="l" r="r" t="t"/>
              <a:pathLst>
                <a:path extrusionOk="0" h="3160" w="3478">
                  <a:moveTo>
                    <a:pt x="759" y="1984"/>
                  </a:moveTo>
                  <a:cubicBezTo>
                    <a:pt x="857" y="2131"/>
                    <a:pt x="980" y="2204"/>
                    <a:pt x="1053" y="2204"/>
                  </a:cubicBezTo>
                  <a:cubicBezTo>
                    <a:pt x="2376" y="2645"/>
                    <a:pt x="2596" y="906"/>
                    <a:pt x="3257" y="0"/>
                  </a:cubicBezTo>
                  <a:cubicBezTo>
                    <a:pt x="3478" y="955"/>
                    <a:pt x="3380" y="1078"/>
                    <a:pt x="3208" y="1200"/>
                  </a:cubicBezTo>
                  <a:cubicBezTo>
                    <a:pt x="3037" y="1347"/>
                    <a:pt x="2425" y="2106"/>
                    <a:pt x="2302" y="2620"/>
                  </a:cubicBezTo>
                  <a:cubicBezTo>
                    <a:pt x="2180" y="3159"/>
                    <a:pt x="514" y="3110"/>
                    <a:pt x="221" y="2988"/>
                  </a:cubicBezTo>
                  <a:cubicBezTo>
                    <a:pt x="0" y="2914"/>
                    <a:pt x="392" y="2449"/>
                    <a:pt x="759" y="1984"/>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7" name="Google Shape;1787;g14205b110d2_0_5994"/>
            <p:cNvSpPr/>
            <p:nvPr/>
          </p:nvSpPr>
          <p:spPr>
            <a:xfrm>
              <a:off x="4132925" y="3105725"/>
              <a:ext cx="72250" cy="382650"/>
            </a:xfrm>
            <a:custGeom>
              <a:rect b="b" l="l" r="r" t="t"/>
              <a:pathLst>
                <a:path extrusionOk="0" h="15306" w="2890">
                  <a:moveTo>
                    <a:pt x="931" y="5363"/>
                  </a:moveTo>
                  <a:cubicBezTo>
                    <a:pt x="980" y="5951"/>
                    <a:pt x="1323" y="10457"/>
                    <a:pt x="1274" y="11191"/>
                  </a:cubicBezTo>
                  <a:cubicBezTo>
                    <a:pt x="1249" y="11657"/>
                    <a:pt x="1029" y="12367"/>
                    <a:pt x="882" y="12954"/>
                  </a:cubicBezTo>
                  <a:cubicBezTo>
                    <a:pt x="809" y="13322"/>
                    <a:pt x="760" y="13640"/>
                    <a:pt x="809" y="13787"/>
                  </a:cubicBezTo>
                  <a:cubicBezTo>
                    <a:pt x="931" y="14179"/>
                    <a:pt x="931" y="15305"/>
                    <a:pt x="1568" y="15060"/>
                  </a:cubicBezTo>
                  <a:cubicBezTo>
                    <a:pt x="2180" y="14791"/>
                    <a:pt x="2596" y="14007"/>
                    <a:pt x="2474" y="13126"/>
                  </a:cubicBezTo>
                  <a:cubicBezTo>
                    <a:pt x="2351" y="12220"/>
                    <a:pt x="2498" y="11803"/>
                    <a:pt x="2449" y="11289"/>
                  </a:cubicBezTo>
                  <a:cubicBezTo>
                    <a:pt x="2425" y="10751"/>
                    <a:pt x="2768" y="7469"/>
                    <a:pt x="2841" y="6294"/>
                  </a:cubicBezTo>
                  <a:cubicBezTo>
                    <a:pt x="2890" y="5143"/>
                    <a:pt x="2498" y="4580"/>
                    <a:pt x="2474" y="3796"/>
                  </a:cubicBezTo>
                  <a:cubicBezTo>
                    <a:pt x="2449" y="3012"/>
                    <a:pt x="2670" y="1396"/>
                    <a:pt x="2670" y="1396"/>
                  </a:cubicBezTo>
                  <a:cubicBezTo>
                    <a:pt x="2670" y="1396"/>
                    <a:pt x="0" y="0"/>
                    <a:pt x="221" y="1690"/>
                  </a:cubicBezTo>
                  <a:cubicBezTo>
                    <a:pt x="441" y="3380"/>
                    <a:pt x="857" y="4775"/>
                    <a:pt x="931" y="5363"/>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8" name="Google Shape;1788;g14205b110d2_0_5994"/>
            <p:cNvSpPr/>
            <p:nvPr/>
          </p:nvSpPr>
          <p:spPr>
            <a:xfrm>
              <a:off x="4038650" y="2894525"/>
              <a:ext cx="195925" cy="277350"/>
            </a:xfrm>
            <a:custGeom>
              <a:rect b="b" l="l" r="r" t="t"/>
              <a:pathLst>
                <a:path extrusionOk="0" h="11094" w="7837">
                  <a:moveTo>
                    <a:pt x="7469" y="906"/>
                  </a:moveTo>
                  <a:cubicBezTo>
                    <a:pt x="7836" y="2571"/>
                    <a:pt x="6955" y="3673"/>
                    <a:pt x="6808" y="4041"/>
                  </a:cubicBezTo>
                  <a:cubicBezTo>
                    <a:pt x="6636" y="4408"/>
                    <a:pt x="7151" y="9134"/>
                    <a:pt x="7151" y="9134"/>
                  </a:cubicBezTo>
                  <a:cubicBezTo>
                    <a:pt x="5730" y="11093"/>
                    <a:pt x="808" y="9869"/>
                    <a:pt x="0" y="8644"/>
                  </a:cubicBezTo>
                  <a:cubicBezTo>
                    <a:pt x="123" y="5755"/>
                    <a:pt x="392" y="1004"/>
                    <a:pt x="368" y="490"/>
                  </a:cubicBezTo>
                  <a:cubicBezTo>
                    <a:pt x="343" y="0"/>
                    <a:pt x="7469" y="906"/>
                    <a:pt x="7469" y="906"/>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9" name="Google Shape;1789;g14205b110d2_0_5994"/>
            <p:cNvSpPr/>
            <p:nvPr/>
          </p:nvSpPr>
          <p:spPr>
            <a:xfrm>
              <a:off x="4150075" y="3429575"/>
              <a:ext cx="47775" cy="58800"/>
            </a:xfrm>
            <a:custGeom>
              <a:rect b="b" l="l" r="r" t="t"/>
              <a:pathLst>
                <a:path extrusionOk="0" h="2352" w="1911">
                  <a:moveTo>
                    <a:pt x="0" y="882"/>
                  </a:moveTo>
                  <a:cubicBezTo>
                    <a:pt x="49" y="1641"/>
                    <a:pt x="245" y="2351"/>
                    <a:pt x="882" y="2106"/>
                  </a:cubicBezTo>
                  <a:cubicBezTo>
                    <a:pt x="1494" y="1837"/>
                    <a:pt x="1910" y="1053"/>
                    <a:pt x="1788" y="172"/>
                  </a:cubicBezTo>
                  <a:cubicBezTo>
                    <a:pt x="1445" y="1127"/>
                    <a:pt x="171" y="1102"/>
                    <a:pt x="196" y="0"/>
                  </a:cubicBezTo>
                  <a:cubicBezTo>
                    <a:pt x="123" y="368"/>
                    <a:pt x="0" y="711"/>
                    <a:pt x="0" y="882"/>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0" name="Google Shape;1790;g14205b110d2_0_5994"/>
            <p:cNvSpPr/>
            <p:nvPr/>
          </p:nvSpPr>
          <p:spPr>
            <a:xfrm>
              <a:off x="4076600" y="2526575"/>
              <a:ext cx="62475" cy="126750"/>
            </a:xfrm>
            <a:custGeom>
              <a:rect b="b" l="l" r="r" t="t"/>
              <a:pathLst>
                <a:path extrusionOk="0" h="5070" w="2499">
                  <a:moveTo>
                    <a:pt x="1151" y="1"/>
                  </a:moveTo>
                  <a:cubicBezTo>
                    <a:pt x="294" y="809"/>
                    <a:pt x="25" y="1519"/>
                    <a:pt x="147" y="2303"/>
                  </a:cubicBezTo>
                  <a:cubicBezTo>
                    <a:pt x="270" y="3086"/>
                    <a:pt x="392" y="4090"/>
                    <a:pt x="1" y="4409"/>
                  </a:cubicBezTo>
                  <a:cubicBezTo>
                    <a:pt x="858" y="5070"/>
                    <a:pt x="2498" y="4090"/>
                    <a:pt x="2474" y="3919"/>
                  </a:cubicBezTo>
                  <a:cubicBezTo>
                    <a:pt x="2425" y="3747"/>
                    <a:pt x="1543" y="1201"/>
                    <a:pt x="1470" y="1176"/>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1" name="Google Shape;1791;g14205b110d2_0_5994"/>
            <p:cNvSpPr/>
            <p:nvPr/>
          </p:nvSpPr>
          <p:spPr>
            <a:xfrm>
              <a:off x="4038650" y="2655150"/>
              <a:ext cx="232650" cy="347125"/>
            </a:xfrm>
            <a:custGeom>
              <a:rect b="b" l="l" r="r" t="t"/>
              <a:pathLst>
                <a:path extrusionOk="0" h="13885" w="9306">
                  <a:moveTo>
                    <a:pt x="1935" y="857"/>
                  </a:moveTo>
                  <a:cubicBezTo>
                    <a:pt x="3747" y="0"/>
                    <a:pt x="6881" y="515"/>
                    <a:pt x="8081" y="1763"/>
                  </a:cubicBezTo>
                  <a:cubicBezTo>
                    <a:pt x="9306" y="3012"/>
                    <a:pt x="6759" y="5314"/>
                    <a:pt x="6318" y="6661"/>
                  </a:cubicBezTo>
                  <a:cubicBezTo>
                    <a:pt x="5902" y="7983"/>
                    <a:pt x="8816" y="11730"/>
                    <a:pt x="7861" y="12881"/>
                  </a:cubicBezTo>
                  <a:cubicBezTo>
                    <a:pt x="5975" y="13885"/>
                    <a:pt x="515" y="13199"/>
                    <a:pt x="0" y="11681"/>
                  </a:cubicBezTo>
                  <a:cubicBezTo>
                    <a:pt x="25" y="9453"/>
                    <a:pt x="1445" y="7494"/>
                    <a:pt x="1102" y="6563"/>
                  </a:cubicBezTo>
                  <a:cubicBezTo>
                    <a:pt x="1102" y="5975"/>
                    <a:pt x="172" y="4016"/>
                    <a:pt x="539" y="3282"/>
                  </a:cubicBezTo>
                  <a:cubicBezTo>
                    <a:pt x="1298" y="1739"/>
                    <a:pt x="1127" y="1323"/>
                    <a:pt x="1935" y="857"/>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2" name="Google Shape;1792;g14205b110d2_0_5994"/>
            <p:cNvSpPr/>
            <p:nvPr/>
          </p:nvSpPr>
          <p:spPr>
            <a:xfrm>
              <a:off x="4086400" y="2518000"/>
              <a:ext cx="102250" cy="146975"/>
            </a:xfrm>
            <a:custGeom>
              <a:rect b="b" l="l" r="r" t="t"/>
              <a:pathLst>
                <a:path extrusionOk="0" h="5879" w="4090">
                  <a:moveTo>
                    <a:pt x="245" y="1421"/>
                  </a:moveTo>
                  <a:cubicBezTo>
                    <a:pt x="245" y="1421"/>
                    <a:pt x="0" y="2303"/>
                    <a:pt x="98" y="2964"/>
                  </a:cubicBezTo>
                  <a:cubicBezTo>
                    <a:pt x="172" y="3650"/>
                    <a:pt x="245" y="4997"/>
                    <a:pt x="857" y="5437"/>
                  </a:cubicBezTo>
                  <a:cubicBezTo>
                    <a:pt x="1445" y="5878"/>
                    <a:pt x="2302" y="5364"/>
                    <a:pt x="2890" y="4874"/>
                  </a:cubicBezTo>
                  <a:cubicBezTo>
                    <a:pt x="3453" y="4409"/>
                    <a:pt x="4065" y="3503"/>
                    <a:pt x="4065" y="2425"/>
                  </a:cubicBezTo>
                  <a:cubicBezTo>
                    <a:pt x="4090" y="1348"/>
                    <a:pt x="3674" y="1"/>
                    <a:pt x="2106" y="74"/>
                  </a:cubicBezTo>
                  <a:cubicBezTo>
                    <a:pt x="539" y="148"/>
                    <a:pt x="245" y="1421"/>
                    <a:pt x="245" y="1421"/>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3" name="Google Shape;1793;g14205b110d2_0_5994"/>
            <p:cNvSpPr/>
            <p:nvPr/>
          </p:nvSpPr>
          <p:spPr>
            <a:xfrm>
              <a:off x="4112100" y="2630650"/>
              <a:ext cx="52675" cy="92475"/>
            </a:xfrm>
            <a:custGeom>
              <a:rect b="b" l="l" r="r" t="t"/>
              <a:pathLst>
                <a:path extrusionOk="0" h="3699" w="2107">
                  <a:moveTo>
                    <a:pt x="1862" y="1"/>
                  </a:moveTo>
                  <a:cubicBezTo>
                    <a:pt x="1862" y="1"/>
                    <a:pt x="1764" y="1397"/>
                    <a:pt x="2082" y="1911"/>
                  </a:cubicBezTo>
                  <a:cubicBezTo>
                    <a:pt x="2107" y="2254"/>
                    <a:pt x="1274" y="3698"/>
                    <a:pt x="466" y="3454"/>
                  </a:cubicBezTo>
                  <a:cubicBezTo>
                    <a:pt x="1" y="3307"/>
                    <a:pt x="50" y="2645"/>
                    <a:pt x="50" y="2645"/>
                  </a:cubicBezTo>
                  <a:cubicBezTo>
                    <a:pt x="99" y="2131"/>
                    <a:pt x="50" y="907"/>
                    <a:pt x="50" y="907"/>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4" name="Google Shape;1794;g14205b110d2_0_5994"/>
            <p:cNvSpPr/>
            <p:nvPr/>
          </p:nvSpPr>
          <p:spPr>
            <a:xfrm>
              <a:off x="4128025" y="2507000"/>
              <a:ext cx="91250" cy="162850"/>
            </a:xfrm>
            <a:custGeom>
              <a:rect b="b" l="l" r="r" t="t"/>
              <a:pathLst>
                <a:path extrusionOk="0" h="6514" w="3650">
                  <a:moveTo>
                    <a:pt x="1" y="1910"/>
                  </a:moveTo>
                  <a:cubicBezTo>
                    <a:pt x="319" y="3012"/>
                    <a:pt x="1298" y="3282"/>
                    <a:pt x="1298" y="3282"/>
                  </a:cubicBezTo>
                  <a:cubicBezTo>
                    <a:pt x="1470" y="4751"/>
                    <a:pt x="1127" y="5804"/>
                    <a:pt x="637" y="6049"/>
                  </a:cubicBezTo>
                  <a:cubicBezTo>
                    <a:pt x="1935" y="6514"/>
                    <a:pt x="2670" y="6147"/>
                    <a:pt x="3037" y="5461"/>
                  </a:cubicBezTo>
                  <a:cubicBezTo>
                    <a:pt x="3380" y="4751"/>
                    <a:pt x="3649" y="1788"/>
                    <a:pt x="2204" y="906"/>
                  </a:cubicBezTo>
                  <a:cubicBezTo>
                    <a:pt x="760" y="0"/>
                    <a:pt x="1" y="1910"/>
                    <a:pt x="1" y="1910"/>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5" name="Google Shape;1795;g14205b110d2_0_5994"/>
            <p:cNvSpPr/>
            <p:nvPr/>
          </p:nvSpPr>
          <p:spPr>
            <a:xfrm>
              <a:off x="4088225" y="2505150"/>
              <a:ext cx="75950" cy="65525"/>
            </a:xfrm>
            <a:custGeom>
              <a:rect b="b" l="l" r="r" t="t"/>
              <a:pathLst>
                <a:path extrusionOk="0" h="2621" w="3038">
                  <a:moveTo>
                    <a:pt x="1593" y="1984"/>
                  </a:moveTo>
                  <a:cubicBezTo>
                    <a:pt x="1152" y="2596"/>
                    <a:pt x="148" y="2621"/>
                    <a:pt x="1" y="2596"/>
                  </a:cubicBezTo>
                  <a:cubicBezTo>
                    <a:pt x="25" y="246"/>
                    <a:pt x="2303" y="1"/>
                    <a:pt x="3037" y="833"/>
                  </a:cubicBezTo>
                  <a:cubicBezTo>
                    <a:pt x="2425" y="2009"/>
                    <a:pt x="1593" y="1984"/>
                    <a:pt x="1593" y="1984"/>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6" name="Google Shape;1796;g14205b110d2_0_5994"/>
            <p:cNvSpPr/>
            <p:nvPr/>
          </p:nvSpPr>
          <p:spPr>
            <a:xfrm>
              <a:off x="4087000" y="2703500"/>
              <a:ext cx="96150" cy="181850"/>
            </a:xfrm>
            <a:custGeom>
              <a:rect b="b" l="l" r="r" t="t"/>
              <a:pathLst>
                <a:path extrusionOk="0" h="7274" w="3846">
                  <a:moveTo>
                    <a:pt x="3405" y="4972"/>
                  </a:moveTo>
                  <a:cubicBezTo>
                    <a:pt x="3331" y="4923"/>
                    <a:pt x="3845" y="735"/>
                    <a:pt x="3845" y="735"/>
                  </a:cubicBezTo>
                  <a:lnTo>
                    <a:pt x="172" y="1"/>
                  </a:lnTo>
                  <a:lnTo>
                    <a:pt x="1" y="6490"/>
                  </a:lnTo>
                  <a:lnTo>
                    <a:pt x="3356" y="7274"/>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7" name="Google Shape;1797;g14205b110d2_0_5994"/>
            <p:cNvSpPr/>
            <p:nvPr/>
          </p:nvSpPr>
          <p:spPr>
            <a:xfrm>
              <a:off x="4065575" y="2759225"/>
              <a:ext cx="57575" cy="77150"/>
            </a:xfrm>
            <a:custGeom>
              <a:rect b="b" l="l" r="r" t="t"/>
              <a:pathLst>
                <a:path extrusionOk="0" h="3086" w="2303">
                  <a:moveTo>
                    <a:pt x="2303" y="1665"/>
                  </a:moveTo>
                  <a:cubicBezTo>
                    <a:pt x="2303" y="1665"/>
                    <a:pt x="1127" y="514"/>
                    <a:pt x="858" y="270"/>
                  </a:cubicBezTo>
                  <a:cubicBezTo>
                    <a:pt x="613" y="0"/>
                    <a:pt x="613" y="343"/>
                    <a:pt x="931" y="955"/>
                  </a:cubicBezTo>
                  <a:cubicBezTo>
                    <a:pt x="417" y="1078"/>
                    <a:pt x="74" y="1812"/>
                    <a:pt x="25" y="2057"/>
                  </a:cubicBezTo>
                  <a:cubicBezTo>
                    <a:pt x="1" y="2302"/>
                    <a:pt x="662" y="2939"/>
                    <a:pt x="858" y="3012"/>
                  </a:cubicBezTo>
                  <a:cubicBezTo>
                    <a:pt x="1054" y="3086"/>
                    <a:pt x="1837" y="3012"/>
                    <a:pt x="1837" y="3012"/>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8" name="Google Shape;1798;g14205b110d2_0_5994"/>
            <p:cNvSpPr/>
            <p:nvPr/>
          </p:nvSpPr>
          <p:spPr>
            <a:xfrm>
              <a:off x="4097425" y="2693100"/>
              <a:ext cx="162250" cy="206325"/>
            </a:xfrm>
            <a:custGeom>
              <a:rect b="b" l="l" r="r" t="t"/>
              <a:pathLst>
                <a:path extrusionOk="0" h="8253" w="6490">
                  <a:moveTo>
                    <a:pt x="5143" y="49"/>
                  </a:moveTo>
                  <a:cubicBezTo>
                    <a:pt x="4139" y="123"/>
                    <a:pt x="3967" y="5559"/>
                    <a:pt x="3967" y="5559"/>
                  </a:cubicBezTo>
                  <a:cubicBezTo>
                    <a:pt x="3967" y="5559"/>
                    <a:pt x="1225" y="4286"/>
                    <a:pt x="1029" y="4310"/>
                  </a:cubicBezTo>
                  <a:cubicBezTo>
                    <a:pt x="0" y="4531"/>
                    <a:pt x="563" y="5657"/>
                    <a:pt x="563" y="5657"/>
                  </a:cubicBezTo>
                  <a:cubicBezTo>
                    <a:pt x="2718" y="7298"/>
                    <a:pt x="3600" y="8253"/>
                    <a:pt x="4653" y="8033"/>
                  </a:cubicBezTo>
                  <a:cubicBezTo>
                    <a:pt x="5706" y="7837"/>
                    <a:pt x="6489" y="4065"/>
                    <a:pt x="6465" y="2376"/>
                  </a:cubicBezTo>
                  <a:cubicBezTo>
                    <a:pt x="6416" y="662"/>
                    <a:pt x="5779" y="1"/>
                    <a:pt x="5143" y="49"/>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9" name="Google Shape;1799;g14205b110d2_0_5994"/>
            <p:cNvSpPr/>
            <p:nvPr/>
          </p:nvSpPr>
          <p:spPr>
            <a:xfrm>
              <a:off x="3786425" y="2656975"/>
              <a:ext cx="83275" cy="64300"/>
            </a:xfrm>
            <a:custGeom>
              <a:rect b="b" l="l" r="r" t="t"/>
              <a:pathLst>
                <a:path extrusionOk="0" h="2572" w="3331">
                  <a:moveTo>
                    <a:pt x="3306" y="1813"/>
                  </a:moveTo>
                  <a:cubicBezTo>
                    <a:pt x="3233" y="1788"/>
                    <a:pt x="2914" y="1201"/>
                    <a:pt x="2743" y="1054"/>
                  </a:cubicBezTo>
                  <a:cubicBezTo>
                    <a:pt x="2596" y="931"/>
                    <a:pt x="1984" y="564"/>
                    <a:pt x="1812" y="295"/>
                  </a:cubicBezTo>
                  <a:cubicBezTo>
                    <a:pt x="1641" y="1"/>
                    <a:pt x="1616" y="686"/>
                    <a:pt x="1812" y="833"/>
                  </a:cubicBezTo>
                  <a:cubicBezTo>
                    <a:pt x="2008" y="980"/>
                    <a:pt x="2155" y="1127"/>
                    <a:pt x="2155" y="1127"/>
                  </a:cubicBezTo>
                  <a:cubicBezTo>
                    <a:pt x="2155" y="1127"/>
                    <a:pt x="1102" y="490"/>
                    <a:pt x="808" y="442"/>
                  </a:cubicBezTo>
                  <a:cubicBezTo>
                    <a:pt x="514" y="368"/>
                    <a:pt x="123" y="246"/>
                    <a:pt x="74" y="442"/>
                  </a:cubicBezTo>
                  <a:cubicBezTo>
                    <a:pt x="0" y="613"/>
                    <a:pt x="196" y="1446"/>
                    <a:pt x="368" y="1641"/>
                  </a:cubicBezTo>
                  <a:cubicBezTo>
                    <a:pt x="539" y="1813"/>
                    <a:pt x="882" y="2033"/>
                    <a:pt x="1372" y="2278"/>
                  </a:cubicBezTo>
                  <a:cubicBezTo>
                    <a:pt x="1837" y="2498"/>
                    <a:pt x="2939" y="2572"/>
                    <a:pt x="2939" y="2572"/>
                  </a:cubicBezTo>
                  <a:cubicBezTo>
                    <a:pt x="3208" y="2376"/>
                    <a:pt x="3331" y="2131"/>
                    <a:pt x="3306" y="1813"/>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0" name="Google Shape;1800;g14205b110d2_0_5994"/>
            <p:cNvSpPr/>
            <p:nvPr/>
          </p:nvSpPr>
          <p:spPr>
            <a:xfrm>
              <a:off x="5275275" y="3360400"/>
              <a:ext cx="122475" cy="745050"/>
            </a:xfrm>
            <a:custGeom>
              <a:rect b="b" l="l" r="r" t="t"/>
              <a:pathLst>
                <a:path extrusionOk="0" h="29802" w="4899">
                  <a:moveTo>
                    <a:pt x="1" y="29802"/>
                  </a:moveTo>
                  <a:lnTo>
                    <a:pt x="4899" y="26961"/>
                  </a:lnTo>
                  <a:lnTo>
                    <a:pt x="4899" y="0"/>
                  </a:lnTo>
                  <a:lnTo>
                    <a:pt x="1" y="2816"/>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1" name="Google Shape;1801;g14205b110d2_0_5994"/>
            <p:cNvSpPr/>
            <p:nvPr/>
          </p:nvSpPr>
          <p:spPr>
            <a:xfrm>
              <a:off x="5082450" y="3812800"/>
              <a:ext cx="122450" cy="404075"/>
            </a:xfrm>
            <a:custGeom>
              <a:rect b="b" l="l" r="r" t="t"/>
              <a:pathLst>
                <a:path extrusionOk="0" h="16163" w="4898">
                  <a:moveTo>
                    <a:pt x="0" y="16163"/>
                  </a:moveTo>
                  <a:lnTo>
                    <a:pt x="4898" y="13322"/>
                  </a:lnTo>
                  <a:lnTo>
                    <a:pt x="4898" y="1"/>
                  </a:lnTo>
                  <a:lnTo>
                    <a:pt x="0" y="2841"/>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2" name="Google Shape;1802;g14205b110d2_0_5994"/>
            <p:cNvSpPr/>
            <p:nvPr/>
          </p:nvSpPr>
          <p:spPr>
            <a:xfrm>
              <a:off x="4889600" y="3798125"/>
              <a:ext cx="122475" cy="529575"/>
            </a:xfrm>
            <a:custGeom>
              <a:rect b="b" l="l" r="r" t="t"/>
              <a:pathLst>
                <a:path extrusionOk="0" h="21183" w="4899">
                  <a:moveTo>
                    <a:pt x="1" y="21182"/>
                  </a:moveTo>
                  <a:lnTo>
                    <a:pt x="4898" y="18366"/>
                  </a:lnTo>
                  <a:lnTo>
                    <a:pt x="4898" y="0"/>
                  </a:lnTo>
                  <a:lnTo>
                    <a:pt x="1" y="284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3" name="Google Shape;1803;g14205b110d2_0_5994"/>
            <p:cNvSpPr/>
            <p:nvPr/>
          </p:nvSpPr>
          <p:spPr>
            <a:xfrm>
              <a:off x="5400175" y="3423600"/>
              <a:ext cx="52675" cy="92925"/>
            </a:xfrm>
            <a:custGeom>
              <a:rect b="b" l="l" r="r" t="t"/>
              <a:pathLst>
                <a:path extrusionOk="0" h="3717" w="2107">
                  <a:moveTo>
                    <a:pt x="935" y="0"/>
                  </a:moveTo>
                  <a:cubicBezTo>
                    <a:pt x="718" y="0"/>
                    <a:pt x="1087" y="1393"/>
                    <a:pt x="1004" y="1537"/>
                  </a:cubicBezTo>
                  <a:cubicBezTo>
                    <a:pt x="417" y="1782"/>
                    <a:pt x="0" y="2541"/>
                    <a:pt x="343" y="3129"/>
                  </a:cubicBezTo>
                  <a:cubicBezTo>
                    <a:pt x="711" y="3717"/>
                    <a:pt x="1151" y="3717"/>
                    <a:pt x="1151" y="3717"/>
                  </a:cubicBezTo>
                  <a:lnTo>
                    <a:pt x="2106" y="3472"/>
                  </a:lnTo>
                  <a:cubicBezTo>
                    <a:pt x="2106" y="3472"/>
                    <a:pt x="1715" y="876"/>
                    <a:pt x="1127" y="166"/>
                  </a:cubicBezTo>
                  <a:cubicBezTo>
                    <a:pt x="1038" y="50"/>
                    <a:pt x="976" y="0"/>
                    <a:pt x="935"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4" name="Google Shape;1804;g14205b110d2_0_5994"/>
            <p:cNvSpPr/>
            <p:nvPr/>
          </p:nvSpPr>
          <p:spPr>
            <a:xfrm>
              <a:off x="5417925" y="3503600"/>
              <a:ext cx="213650" cy="258200"/>
            </a:xfrm>
            <a:custGeom>
              <a:rect b="b" l="l" r="r" t="t"/>
              <a:pathLst>
                <a:path extrusionOk="0" h="10328" w="8546">
                  <a:moveTo>
                    <a:pt x="1263" y="0"/>
                  </a:moveTo>
                  <a:cubicBezTo>
                    <a:pt x="589" y="0"/>
                    <a:pt x="1" y="517"/>
                    <a:pt x="1" y="517"/>
                  </a:cubicBezTo>
                  <a:cubicBezTo>
                    <a:pt x="441" y="4533"/>
                    <a:pt x="466" y="6565"/>
                    <a:pt x="833" y="7373"/>
                  </a:cubicBezTo>
                  <a:cubicBezTo>
                    <a:pt x="1225" y="8181"/>
                    <a:pt x="4923" y="9822"/>
                    <a:pt x="5927" y="10238"/>
                  </a:cubicBezTo>
                  <a:cubicBezTo>
                    <a:pt x="6067" y="10298"/>
                    <a:pt x="6221" y="10327"/>
                    <a:pt x="6380" y="10327"/>
                  </a:cubicBezTo>
                  <a:cubicBezTo>
                    <a:pt x="7383" y="10327"/>
                    <a:pt x="8546" y="9176"/>
                    <a:pt x="7298" y="7569"/>
                  </a:cubicBezTo>
                  <a:cubicBezTo>
                    <a:pt x="3355" y="6173"/>
                    <a:pt x="2792" y="5806"/>
                    <a:pt x="2792" y="5806"/>
                  </a:cubicBezTo>
                  <a:cubicBezTo>
                    <a:pt x="2792" y="5806"/>
                    <a:pt x="1739" y="908"/>
                    <a:pt x="1617" y="51"/>
                  </a:cubicBezTo>
                  <a:cubicBezTo>
                    <a:pt x="1498" y="15"/>
                    <a:pt x="1379" y="0"/>
                    <a:pt x="1263" y="0"/>
                  </a:cubicBezTo>
                  <a:close/>
                </a:path>
              </a:pathLst>
            </a:custGeom>
            <a:solidFill>
              <a:srgbClr val="46467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5" name="Google Shape;1805;g14205b110d2_0_5994"/>
            <p:cNvSpPr/>
            <p:nvPr/>
          </p:nvSpPr>
          <p:spPr>
            <a:xfrm>
              <a:off x="5469975" y="3544675"/>
              <a:ext cx="134700" cy="158575"/>
            </a:xfrm>
            <a:custGeom>
              <a:rect b="b" l="l" r="r" t="t"/>
              <a:pathLst>
                <a:path extrusionOk="0" h="6343" w="5388">
                  <a:moveTo>
                    <a:pt x="1616" y="1053"/>
                  </a:moveTo>
                  <a:cubicBezTo>
                    <a:pt x="784" y="1445"/>
                    <a:pt x="0" y="4261"/>
                    <a:pt x="465" y="5265"/>
                  </a:cubicBezTo>
                  <a:cubicBezTo>
                    <a:pt x="931" y="6269"/>
                    <a:pt x="1665" y="6342"/>
                    <a:pt x="2596" y="6098"/>
                  </a:cubicBezTo>
                  <a:cubicBezTo>
                    <a:pt x="3526" y="5853"/>
                    <a:pt x="4579" y="4628"/>
                    <a:pt x="4922" y="3477"/>
                  </a:cubicBezTo>
                  <a:cubicBezTo>
                    <a:pt x="5387" y="1935"/>
                    <a:pt x="4041" y="0"/>
                    <a:pt x="1616" y="1053"/>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6" name="Google Shape;1806;g14205b110d2_0_5994"/>
            <p:cNvSpPr/>
            <p:nvPr/>
          </p:nvSpPr>
          <p:spPr>
            <a:xfrm>
              <a:off x="5366500" y="4400525"/>
              <a:ext cx="119400" cy="36125"/>
            </a:xfrm>
            <a:custGeom>
              <a:rect b="b" l="l" r="r" t="t"/>
              <a:pathLst>
                <a:path extrusionOk="0" h="1445" w="4776">
                  <a:moveTo>
                    <a:pt x="4776" y="955"/>
                  </a:moveTo>
                  <a:lnTo>
                    <a:pt x="4776" y="1176"/>
                  </a:lnTo>
                  <a:cubicBezTo>
                    <a:pt x="4335" y="1445"/>
                    <a:pt x="3331" y="1298"/>
                    <a:pt x="3062" y="1176"/>
                  </a:cubicBezTo>
                  <a:cubicBezTo>
                    <a:pt x="2890" y="931"/>
                    <a:pt x="2425" y="1004"/>
                    <a:pt x="2156" y="1102"/>
                  </a:cubicBezTo>
                  <a:cubicBezTo>
                    <a:pt x="1152" y="1176"/>
                    <a:pt x="809" y="1029"/>
                    <a:pt x="466" y="784"/>
                  </a:cubicBezTo>
                  <a:cubicBezTo>
                    <a:pt x="295" y="661"/>
                    <a:pt x="1" y="343"/>
                    <a:pt x="25" y="0"/>
                  </a:cubicBezTo>
                  <a:cubicBezTo>
                    <a:pt x="1225" y="270"/>
                    <a:pt x="4776" y="955"/>
                    <a:pt x="4776" y="955"/>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7" name="Google Shape;1807;g14205b110d2_0_5994"/>
            <p:cNvSpPr/>
            <p:nvPr/>
          </p:nvSpPr>
          <p:spPr>
            <a:xfrm>
              <a:off x="5364050" y="4381550"/>
              <a:ext cx="127975" cy="49600"/>
            </a:xfrm>
            <a:custGeom>
              <a:rect b="b" l="l" r="r" t="t"/>
              <a:pathLst>
                <a:path extrusionOk="0" h="1984" w="5119">
                  <a:moveTo>
                    <a:pt x="3160" y="0"/>
                  </a:moveTo>
                  <a:cubicBezTo>
                    <a:pt x="3160" y="0"/>
                    <a:pt x="2058" y="294"/>
                    <a:pt x="1421" y="392"/>
                  </a:cubicBezTo>
                  <a:cubicBezTo>
                    <a:pt x="784" y="490"/>
                    <a:pt x="319" y="367"/>
                    <a:pt x="172" y="612"/>
                  </a:cubicBezTo>
                  <a:cubicBezTo>
                    <a:pt x="1" y="833"/>
                    <a:pt x="344" y="1445"/>
                    <a:pt x="907" y="1641"/>
                  </a:cubicBezTo>
                  <a:cubicBezTo>
                    <a:pt x="1494" y="1837"/>
                    <a:pt x="2645" y="1616"/>
                    <a:pt x="3086" y="1690"/>
                  </a:cubicBezTo>
                  <a:cubicBezTo>
                    <a:pt x="3502" y="1788"/>
                    <a:pt x="4604" y="1984"/>
                    <a:pt x="4874" y="1714"/>
                  </a:cubicBezTo>
                  <a:cubicBezTo>
                    <a:pt x="5119" y="1445"/>
                    <a:pt x="4874" y="147"/>
                    <a:pt x="4874" y="147"/>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8" name="Google Shape;1808;g14205b110d2_0_5994"/>
            <p:cNvSpPr/>
            <p:nvPr/>
          </p:nvSpPr>
          <p:spPr>
            <a:xfrm>
              <a:off x="5505475" y="4284200"/>
              <a:ext cx="90625" cy="80825"/>
            </a:xfrm>
            <a:custGeom>
              <a:rect b="b" l="l" r="r" t="t"/>
              <a:pathLst>
                <a:path extrusionOk="0" h="3233" w="3625">
                  <a:moveTo>
                    <a:pt x="3551" y="2449"/>
                  </a:moveTo>
                  <a:lnTo>
                    <a:pt x="1617" y="270"/>
                  </a:lnTo>
                  <a:cubicBezTo>
                    <a:pt x="833" y="25"/>
                    <a:pt x="0" y="0"/>
                    <a:pt x="98" y="711"/>
                  </a:cubicBezTo>
                  <a:cubicBezTo>
                    <a:pt x="196" y="1347"/>
                    <a:pt x="1225" y="1617"/>
                    <a:pt x="1910" y="2253"/>
                  </a:cubicBezTo>
                  <a:lnTo>
                    <a:pt x="2572" y="2817"/>
                  </a:lnTo>
                  <a:cubicBezTo>
                    <a:pt x="3012" y="3233"/>
                    <a:pt x="3625" y="2866"/>
                    <a:pt x="3551" y="2449"/>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9" name="Google Shape;1809;g14205b110d2_0_5994"/>
            <p:cNvSpPr/>
            <p:nvPr/>
          </p:nvSpPr>
          <p:spPr>
            <a:xfrm>
              <a:off x="5493850" y="3660375"/>
              <a:ext cx="66750" cy="45325"/>
            </a:xfrm>
            <a:custGeom>
              <a:rect b="b" l="l" r="r" t="t"/>
              <a:pathLst>
                <a:path extrusionOk="0" h="1813" w="2670">
                  <a:moveTo>
                    <a:pt x="2180" y="0"/>
                  </a:moveTo>
                  <a:cubicBezTo>
                    <a:pt x="2106" y="74"/>
                    <a:pt x="2008" y="147"/>
                    <a:pt x="1935" y="221"/>
                  </a:cubicBezTo>
                  <a:cubicBezTo>
                    <a:pt x="1420" y="588"/>
                    <a:pt x="931" y="833"/>
                    <a:pt x="318" y="1004"/>
                  </a:cubicBezTo>
                  <a:cubicBezTo>
                    <a:pt x="221" y="1029"/>
                    <a:pt x="123" y="1053"/>
                    <a:pt x="0" y="1078"/>
                  </a:cubicBezTo>
                  <a:lnTo>
                    <a:pt x="49" y="1641"/>
                  </a:lnTo>
                  <a:cubicBezTo>
                    <a:pt x="710" y="1812"/>
                    <a:pt x="1347" y="1543"/>
                    <a:pt x="1812" y="1396"/>
                  </a:cubicBezTo>
                  <a:cubicBezTo>
                    <a:pt x="2155" y="1323"/>
                    <a:pt x="2669" y="1225"/>
                    <a:pt x="2669" y="882"/>
                  </a:cubicBezTo>
                  <a:lnTo>
                    <a:pt x="2180"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0" name="Google Shape;1810;g14205b110d2_0_5994"/>
            <p:cNvSpPr/>
            <p:nvPr/>
          </p:nvSpPr>
          <p:spPr>
            <a:xfrm>
              <a:off x="5507925" y="4301950"/>
              <a:ext cx="89400" cy="69825"/>
            </a:xfrm>
            <a:custGeom>
              <a:rect b="b" l="l" r="r" t="t"/>
              <a:pathLst>
                <a:path extrusionOk="0" h="2793" w="3576">
                  <a:moveTo>
                    <a:pt x="2474" y="2107"/>
                  </a:moveTo>
                  <a:lnTo>
                    <a:pt x="1812" y="1543"/>
                  </a:lnTo>
                  <a:cubicBezTo>
                    <a:pt x="1127" y="907"/>
                    <a:pt x="98" y="637"/>
                    <a:pt x="0" y="1"/>
                  </a:cubicBez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cubicBezTo>
                    <a:pt x="0" y="50"/>
                    <a:pt x="0" y="123"/>
                    <a:pt x="0" y="197"/>
                  </a:cubicBezTo>
                  <a:cubicBezTo>
                    <a:pt x="98" y="833"/>
                    <a:pt x="1127" y="1127"/>
                    <a:pt x="1812" y="1739"/>
                  </a:cubicBezTo>
                  <a:lnTo>
                    <a:pt x="2474" y="2327"/>
                  </a:lnTo>
                  <a:cubicBezTo>
                    <a:pt x="3012" y="2792"/>
                    <a:pt x="3576" y="2449"/>
                    <a:pt x="3453" y="1739"/>
                  </a:cubicBezTo>
                  <a:cubicBezTo>
                    <a:pt x="3527" y="2156"/>
                    <a:pt x="2914" y="2523"/>
                    <a:pt x="2474" y="2107"/>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1" name="Google Shape;1811;g14205b110d2_0_5994"/>
            <p:cNvSpPr/>
            <p:nvPr/>
          </p:nvSpPr>
          <p:spPr>
            <a:xfrm>
              <a:off x="5504250" y="3941375"/>
              <a:ext cx="106550" cy="415100"/>
            </a:xfrm>
            <a:custGeom>
              <a:rect b="b" l="l" r="r" t="t"/>
              <a:pathLst>
                <a:path extrusionOk="0" h="16604" w="4262">
                  <a:moveTo>
                    <a:pt x="3600" y="955"/>
                  </a:moveTo>
                  <a:cubicBezTo>
                    <a:pt x="4261" y="1910"/>
                    <a:pt x="2572" y="4555"/>
                    <a:pt x="3037" y="7836"/>
                  </a:cubicBezTo>
                  <a:cubicBezTo>
                    <a:pt x="3355" y="10089"/>
                    <a:pt x="3967" y="13836"/>
                    <a:pt x="3821" y="15942"/>
                  </a:cubicBezTo>
                  <a:cubicBezTo>
                    <a:pt x="3796" y="16334"/>
                    <a:pt x="2278" y="16603"/>
                    <a:pt x="1886" y="14742"/>
                  </a:cubicBezTo>
                  <a:cubicBezTo>
                    <a:pt x="1176" y="11559"/>
                    <a:pt x="319" y="9600"/>
                    <a:pt x="0" y="7126"/>
                  </a:cubicBezTo>
                  <a:lnTo>
                    <a:pt x="172" y="0"/>
                  </a:lnTo>
                  <a:close/>
                </a:path>
              </a:pathLst>
            </a:custGeom>
            <a:solidFill>
              <a:srgbClr val="E563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2" name="Google Shape;1812;g14205b110d2_0_5994"/>
            <p:cNvSpPr/>
            <p:nvPr/>
          </p:nvSpPr>
          <p:spPr>
            <a:xfrm>
              <a:off x="5402000" y="3956675"/>
              <a:ext cx="142675" cy="453650"/>
            </a:xfrm>
            <a:custGeom>
              <a:rect b="b" l="l" r="r" t="t"/>
              <a:pathLst>
                <a:path extrusionOk="0" h="18146" w="5707">
                  <a:moveTo>
                    <a:pt x="5535" y="0"/>
                  </a:moveTo>
                  <a:cubicBezTo>
                    <a:pt x="5707" y="2963"/>
                    <a:pt x="3601" y="6588"/>
                    <a:pt x="3723" y="8988"/>
                  </a:cubicBezTo>
                  <a:cubicBezTo>
                    <a:pt x="3870" y="11461"/>
                    <a:pt x="3601" y="14448"/>
                    <a:pt x="3601" y="17117"/>
                  </a:cubicBezTo>
                  <a:cubicBezTo>
                    <a:pt x="3601" y="17117"/>
                    <a:pt x="1421" y="18146"/>
                    <a:pt x="1323" y="16554"/>
                  </a:cubicBezTo>
                  <a:cubicBezTo>
                    <a:pt x="1005" y="11314"/>
                    <a:pt x="1" y="9698"/>
                    <a:pt x="1348" y="123"/>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3" name="Google Shape;1813;g14205b110d2_0_5994"/>
            <p:cNvSpPr/>
            <p:nvPr/>
          </p:nvSpPr>
          <p:spPr>
            <a:xfrm>
              <a:off x="5414250" y="3681800"/>
              <a:ext cx="206950" cy="364275"/>
            </a:xfrm>
            <a:custGeom>
              <a:rect b="b" l="l" r="r" t="t"/>
              <a:pathLst>
                <a:path extrusionOk="0" h="14571" w="8278">
                  <a:moveTo>
                    <a:pt x="1078" y="8130"/>
                  </a:moveTo>
                  <a:cubicBezTo>
                    <a:pt x="1005" y="5265"/>
                    <a:pt x="1543" y="2449"/>
                    <a:pt x="1543" y="2449"/>
                  </a:cubicBezTo>
                  <a:cubicBezTo>
                    <a:pt x="1788" y="2082"/>
                    <a:pt x="2107" y="1764"/>
                    <a:pt x="2474" y="1494"/>
                  </a:cubicBezTo>
                  <a:lnTo>
                    <a:pt x="3160" y="662"/>
                  </a:lnTo>
                  <a:cubicBezTo>
                    <a:pt x="3674" y="539"/>
                    <a:pt x="4164" y="392"/>
                    <a:pt x="4653" y="245"/>
                  </a:cubicBezTo>
                  <a:cubicBezTo>
                    <a:pt x="5413" y="0"/>
                    <a:pt x="6270" y="0"/>
                    <a:pt x="7053" y="245"/>
                  </a:cubicBezTo>
                  <a:cubicBezTo>
                    <a:pt x="8082" y="686"/>
                    <a:pt x="8278" y="1372"/>
                    <a:pt x="7812" y="2694"/>
                  </a:cubicBezTo>
                  <a:cubicBezTo>
                    <a:pt x="7837" y="2768"/>
                    <a:pt x="6906" y="6416"/>
                    <a:pt x="6784" y="7543"/>
                  </a:cubicBezTo>
                  <a:cubicBezTo>
                    <a:pt x="6784" y="7641"/>
                    <a:pt x="7567" y="10604"/>
                    <a:pt x="7739" y="11828"/>
                  </a:cubicBezTo>
                  <a:cubicBezTo>
                    <a:pt x="7739" y="11828"/>
                    <a:pt x="7004" y="12514"/>
                    <a:pt x="6784" y="12685"/>
                  </a:cubicBezTo>
                  <a:cubicBezTo>
                    <a:pt x="5266" y="14571"/>
                    <a:pt x="246" y="12269"/>
                    <a:pt x="74" y="11265"/>
                  </a:cubicBezTo>
                  <a:cubicBezTo>
                    <a:pt x="1" y="10898"/>
                    <a:pt x="613" y="9722"/>
                    <a:pt x="1078" y="813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4" name="Google Shape;1814;g14205b110d2_0_5994"/>
            <p:cNvSpPr/>
            <p:nvPr/>
          </p:nvSpPr>
          <p:spPr>
            <a:xfrm>
              <a:off x="5486500" y="3549575"/>
              <a:ext cx="125525" cy="150625"/>
            </a:xfrm>
            <a:custGeom>
              <a:rect b="b" l="l" r="r" t="t"/>
              <a:pathLst>
                <a:path extrusionOk="0" h="6025" w="5021">
                  <a:moveTo>
                    <a:pt x="661" y="1053"/>
                  </a:moveTo>
                  <a:cubicBezTo>
                    <a:pt x="661" y="1053"/>
                    <a:pt x="392" y="1273"/>
                    <a:pt x="245" y="1763"/>
                  </a:cubicBezTo>
                  <a:cubicBezTo>
                    <a:pt x="98" y="2253"/>
                    <a:pt x="123" y="2596"/>
                    <a:pt x="123" y="2841"/>
                  </a:cubicBezTo>
                  <a:cubicBezTo>
                    <a:pt x="98" y="3110"/>
                    <a:pt x="0" y="3232"/>
                    <a:pt x="49" y="3379"/>
                  </a:cubicBezTo>
                  <a:cubicBezTo>
                    <a:pt x="98" y="3502"/>
                    <a:pt x="417" y="2816"/>
                    <a:pt x="710" y="2743"/>
                  </a:cubicBezTo>
                  <a:cubicBezTo>
                    <a:pt x="1004" y="2669"/>
                    <a:pt x="955" y="3551"/>
                    <a:pt x="319" y="3820"/>
                  </a:cubicBezTo>
                  <a:cubicBezTo>
                    <a:pt x="49" y="4236"/>
                    <a:pt x="270" y="5265"/>
                    <a:pt x="417" y="5510"/>
                  </a:cubicBezTo>
                  <a:cubicBezTo>
                    <a:pt x="564" y="5730"/>
                    <a:pt x="1519" y="6024"/>
                    <a:pt x="2351" y="5730"/>
                  </a:cubicBezTo>
                  <a:cubicBezTo>
                    <a:pt x="3159" y="5436"/>
                    <a:pt x="3698" y="4628"/>
                    <a:pt x="4359" y="3551"/>
                  </a:cubicBezTo>
                  <a:cubicBezTo>
                    <a:pt x="5020" y="2473"/>
                    <a:pt x="4359" y="1714"/>
                    <a:pt x="4359" y="1714"/>
                  </a:cubicBezTo>
                  <a:cubicBezTo>
                    <a:pt x="4702" y="980"/>
                    <a:pt x="2180" y="25"/>
                    <a:pt x="1127" y="0"/>
                  </a:cubicBezTo>
                  <a:cubicBezTo>
                    <a:pt x="490" y="25"/>
                    <a:pt x="661" y="1053"/>
                    <a:pt x="661" y="1053"/>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5" name="Google Shape;1815;g14205b110d2_0_5994"/>
            <p:cNvSpPr/>
            <p:nvPr/>
          </p:nvSpPr>
          <p:spPr>
            <a:xfrm>
              <a:off x="5267950" y="3832400"/>
              <a:ext cx="63675" cy="61800"/>
            </a:xfrm>
            <a:custGeom>
              <a:rect b="b" l="l" r="r" t="t"/>
              <a:pathLst>
                <a:path extrusionOk="0" h="2472" w="2547">
                  <a:moveTo>
                    <a:pt x="0" y="0"/>
                  </a:moveTo>
                  <a:lnTo>
                    <a:pt x="25" y="49"/>
                  </a:lnTo>
                  <a:lnTo>
                    <a:pt x="220" y="662"/>
                  </a:lnTo>
                  <a:cubicBezTo>
                    <a:pt x="220" y="662"/>
                    <a:pt x="220" y="1886"/>
                    <a:pt x="465" y="2180"/>
                  </a:cubicBezTo>
                  <a:cubicBezTo>
                    <a:pt x="733" y="2472"/>
                    <a:pt x="2525" y="2425"/>
                    <a:pt x="2547" y="2449"/>
                  </a:cubicBezTo>
                  <a:lnTo>
                    <a:pt x="2547" y="2449"/>
                  </a:lnTo>
                  <a:cubicBezTo>
                    <a:pt x="2535" y="2422"/>
                    <a:pt x="1984" y="1225"/>
                    <a:pt x="1984" y="1225"/>
                  </a:cubicBezTo>
                  <a:lnTo>
                    <a:pt x="1910" y="1225"/>
                  </a:lnTo>
                  <a:cubicBezTo>
                    <a:pt x="1886" y="1200"/>
                    <a:pt x="1812" y="1200"/>
                    <a:pt x="1739" y="1176"/>
                  </a:cubicBezTo>
                  <a:cubicBezTo>
                    <a:pt x="1543" y="1127"/>
                    <a:pt x="1224" y="1029"/>
                    <a:pt x="1004" y="955"/>
                  </a:cubicBezTo>
                  <a:cubicBezTo>
                    <a:pt x="955" y="931"/>
                    <a:pt x="906" y="931"/>
                    <a:pt x="857" y="906"/>
                  </a:cubicBezTo>
                  <a:cubicBezTo>
                    <a:pt x="784" y="882"/>
                    <a:pt x="735" y="858"/>
                    <a:pt x="710" y="833"/>
                  </a:cubicBezTo>
                  <a:cubicBezTo>
                    <a:pt x="710" y="833"/>
                    <a:pt x="686" y="784"/>
                    <a:pt x="661" y="711"/>
                  </a:cubicBezTo>
                  <a:cubicBezTo>
                    <a:pt x="637" y="686"/>
                    <a:pt x="637" y="613"/>
                    <a:pt x="588" y="564"/>
                  </a:cubicBezTo>
                  <a:cubicBezTo>
                    <a:pt x="539" y="392"/>
                    <a:pt x="441" y="221"/>
                    <a:pt x="392" y="123"/>
                  </a:cubicBezTo>
                  <a:cubicBezTo>
                    <a:pt x="294" y="25"/>
                    <a:pt x="147" y="0"/>
                    <a:pt x="49" y="0"/>
                  </a:cubicBezTo>
                  <a:close/>
                  <a:moveTo>
                    <a:pt x="2547" y="2449"/>
                  </a:moveTo>
                  <a:lnTo>
                    <a:pt x="2547" y="2449"/>
                  </a:lnTo>
                  <a:cubicBezTo>
                    <a:pt x="2547" y="2449"/>
                    <a:pt x="2547" y="2449"/>
                    <a:pt x="2547" y="2449"/>
                  </a:cubicBezTo>
                  <a:cubicBezTo>
                    <a:pt x="2547" y="2449"/>
                    <a:pt x="2547" y="2449"/>
                    <a:pt x="2547" y="2449"/>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6" name="Google Shape;1816;g14205b110d2_0_5994"/>
            <p:cNvSpPr/>
            <p:nvPr/>
          </p:nvSpPr>
          <p:spPr>
            <a:xfrm>
              <a:off x="5265500" y="3815250"/>
              <a:ext cx="60000" cy="47775"/>
            </a:xfrm>
            <a:custGeom>
              <a:rect b="b" l="l" r="r" t="t"/>
              <a:pathLst>
                <a:path extrusionOk="0" h="1911" w="2400">
                  <a:moveTo>
                    <a:pt x="2326" y="1666"/>
                  </a:moveTo>
                  <a:cubicBezTo>
                    <a:pt x="2302" y="1690"/>
                    <a:pt x="2155" y="1788"/>
                    <a:pt x="2033" y="1911"/>
                  </a:cubicBezTo>
                  <a:lnTo>
                    <a:pt x="2008" y="1911"/>
                  </a:lnTo>
                  <a:cubicBezTo>
                    <a:pt x="1984" y="1886"/>
                    <a:pt x="1910" y="1886"/>
                    <a:pt x="1837" y="1862"/>
                  </a:cubicBezTo>
                  <a:lnTo>
                    <a:pt x="2302" y="1495"/>
                  </a:lnTo>
                  <a:lnTo>
                    <a:pt x="980" y="74"/>
                  </a:lnTo>
                  <a:lnTo>
                    <a:pt x="147" y="662"/>
                  </a:lnTo>
                  <a:lnTo>
                    <a:pt x="147" y="686"/>
                  </a:lnTo>
                  <a:cubicBezTo>
                    <a:pt x="245" y="686"/>
                    <a:pt x="392" y="711"/>
                    <a:pt x="465" y="809"/>
                  </a:cubicBezTo>
                  <a:cubicBezTo>
                    <a:pt x="539" y="907"/>
                    <a:pt x="637" y="1078"/>
                    <a:pt x="686" y="1250"/>
                  </a:cubicBezTo>
                  <a:lnTo>
                    <a:pt x="1102" y="1641"/>
                  </a:lnTo>
                  <a:cubicBezTo>
                    <a:pt x="1053" y="1617"/>
                    <a:pt x="1004" y="1617"/>
                    <a:pt x="955" y="1592"/>
                  </a:cubicBezTo>
                  <a:cubicBezTo>
                    <a:pt x="882" y="1519"/>
                    <a:pt x="833" y="1470"/>
                    <a:pt x="759" y="1421"/>
                  </a:cubicBezTo>
                  <a:cubicBezTo>
                    <a:pt x="465" y="1078"/>
                    <a:pt x="147" y="760"/>
                    <a:pt x="147" y="760"/>
                  </a:cubicBezTo>
                  <a:cubicBezTo>
                    <a:pt x="147" y="760"/>
                    <a:pt x="123" y="760"/>
                    <a:pt x="123" y="760"/>
                  </a:cubicBezTo>
                  <a:cubicBezTo>
                    <a:pt x="25" y="637"/>
                    <a:pt x="0" y="613"/>
                    <a:pt x="49" y="564"/>
                  </a:cubicBezTo>
                  <a:cubicBezTo>
                    <a:pt x="123" y="515"/>
                    <a:pt x="808" y="50"/>
                    <a:pt x="857" y="25"/>
                  </a:cubicBezTo>
                  <a:cubicBezTo>
                    <a:pt x="906" y="1"/>
                    <a:pt x="955" y="1"/>
                    <a:pt x="1029" y="74"/>
                  </a:cubicBezTo>
                  <a:cubicBezTo>
                    <a:pt x="1078" y="148"/>
                    <a:pt x="2351" y="1470"/>
                    <a:pt x="2375" y="1495"/>
                  </a:cubicBezTo>
                  <a:cubicBezTo>
                    <a:pt x="2400" y="1519"/>
                    <a:pt x="2400" y="1592"/>
                    <a:pt x="2326" y="1666"/>
                  </a:cubicBezTo>
                  <a:close/>
                </a:path>
              </a:pathLst>
            </a:custGeom>
            <a:solidFill>
              <a:srgbClr val="2C22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7" name="Google Shape;1817;g14205b110d2_0_5994"/>
            <p:cNvSpPr/>
            <p:nvPr/>
          </p:nvSpPr>
          <p:spPr>
            <a:xfrm>
              <a:off x="5269175" y="3817100"/>
              <a:ext cx="53875" cy="44700"/>
            </a:xfrm>
            <a:custGeom>
              <a:rect b="b" l="l" r="r" t="t"/>
              <a:pathLst>
                <a:path extrusionOk="0" h="1788" w="2155">
                  <a:moveTo>
                    <a:pt x="2155" y="1421"/>
                  </a:moveTo>
                  <a:lnTo>
                    <a:pt x="1690" y="1788"/>
                  </a:lnTo>
                  <a:cubicBezTo>
                    <a:pt x="1494" y="1739"/>
                    <a:pt x="1175" y="1641"/>
                    <a:pt x="955" y="1567"/>
                  </a:cubicBezTo>
                  <a:lnTo>
                    <a:pt x="539" y="1176"/>
                  </a:lnTo>
                  <a:lnTo>
                    <a:pt x="0" y="612"/>
                  </a:lnTo>
                  <a:lnTo>
                    <a:pt x="0" y="588"/>
                  </a:lnTo>
                  <a:lnTo>
                    <a:pt x="833"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8" name="Google Shape;1818;g14205b110d2_0_5994"/>
            <p:cNvSpPr/>
            <p:nvPr/>
          </p:nvSpPr>
          <p:spPr>
            <a:xfrm>
              <a:off x="5294500" y="3836650"/>
              <a:ext cx="43250" cy="53550"/>
            </a:xfrm>
            <a:custGeom>
              <a:rect b="b" l="l" r="r" t="t"/>
              <a:pathLst>
                <a:path extrusionOk="0" h="2142" w="1730">
                  <a:moveTo>
                    <a:pt x="154" y="0"/>
                  </a:moveTo>
                  <a:cubicBezTo>
                    <a:pt x="0" y="0"/>
                    <a:pt x="134" y="418"/>
                    <a:pt x="456" y="590"/>
                  </a:cubicBezTo>
                  <a:cubicBezTo>
                    <a:pt x="799" y="785"/>
                    <a:pt x="824" y="2034"/>
                    <a:pt x="1215" y="2132"/>
                  </a:cubicBezTo>
                  <a:cubicBezTo>
                    <a:pt x="1240" y="2138"/>
                    <a:pt x="1263" y="2141"/>
                    <a:pt x="1286" y="2141"/>
                  </a:cubicBezTo>
                  <a:cubicBezTo>
                    <a:pt x="1622" y="2141"/>
                    <a:pt x="1730" y="1496"/>
                    <a:pt x="1730" y="1496"/>
                  </a:cubicBezTo>
                  <a:cubicBezTo>
                    <a:pt x="1730" y="1496"/>
                    <a:pt x="1240" y="639"/>
                    <a:pt x="1215" y="565"/>
                  </a:cubicBezTo>
                  <a:cubicBezTo>
                    <a:pt x="1191" y="467"/>
                    <a:pt x="481" y="149"/>
                    <a:pt x="236" y="26"/>
                  </a:cubicBezTo>
                  <a:cubicBezTo>
                    <a:pt x="203" y="8"/>
                    <a:pt x="176" y="0"/>
                    <a:pt x="154"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9" name="Google Shape;1819;g14205b110d2_0_5994"/>
            <p:cNvSpPr/>
            <p:nvPr/>
          </p:nvSpPr>
          <p:spPr>
            <a:xfrm>
              <a:off x="5321200" y="3727025"/>
              <a:ext cx="203125" cy="196700"/>
            </a:xfrm>
            <a:custGeom>
              <a:rect b="b" l="l" r="r" t="t"/>
              <a:pathLst>
                <a:path extrusionOk="0" h="7868" w="8125">
                  <a:moveTo>
                    <a:pt x="6446" y="0"/>
                  </a:moveTo>
                  <a:cubicBezTo>
                    <a:pt x="6338" y="0"/>
                    <a:pt x="6230" y="17"/>
                    <a:pt x="6123" y="52"/>
                  </a:cubicBezTo>
                  <a:cubicBezTo>
                    <a:pt x="5780" y="175"/>
                    <a:pt x="5486" y="273"/>
                    <a:pt x="5314" y="591"/>
                  </a:cubicBezTo>
                  <a:cubicBezTo>
                    <a:pt x="4874" y="1326"/>
                    <a:pt x="4800" y="3873"/>
                    <a:pt x="4433" y="5440"/>
                  </a:cubicBezTo>
                  <a:cubicBezTo>
                    <a:pt x="3963" y="5544"/>
                    <a:pt x="3419" y="5580"/>
                    <a:pt x="2889" y="5580"/>
                  </a:cubicBezTo>
                  <a:cubicBezTo>
                    <a:pt x="1677" y="5580"/>
                    <a:pt x="539" y="5391"/>
                    <a:pt x="539" y="5391"/>
                  </a:cubicBezTo>
                  <a:cubicBezTo>
                    <a:pt x="1" y="6223"/>
                    <a:pt x="123" y="6811"/>
                    <a:pt x="270" y="6860"/>
                  </a:cubicBezTo>
                  <a:cubicBezTo>
                    <a:pt x="2061" y="7662"/>
                    <a:pt x="3467" y="7867"/>
                    <a:pt x="4437" y="7867"/>
                  </a:cubicBezTo>
                  <a:cubicBezTo>
                    <a:pt x="5364" y="7867"/>
                    <a:pt x="5892" y="7680"/>
                    <a:pt x="5976" y="7644"/>
                  </a:cubicBezTo>
                  <a:cubicBezTo>
                    <a:pt x="6123" y="7546"/>
                    <a:pt x="7886" y="1914"/>
                    <a:pt x="7886" y="1914"/>
                  </a:cubicBezTo>
                  <a:cubicBezTo>
                    <a:pt x="8125" y="1044"/>
                    <a:pt x="7302" y="0"/>
                    <a:pt x="644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g143234d4993_2_372"/>
          <p:cNvSpPr txBox="1"/>
          <p:nvPr/>
        </p:nvSpPr>
        <p:spPr>
          <a:xfrm>
            <a:off x="6170200" y="360475"/>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Missing Value</a:t>
            </a:r>
            <a:endParaRPr b="1"/>
          </a:p>
        </p:txBody>
      </p:sp>
      <p:sp>
        <p:nvSpPr>
          <p:cNvPr id="1826" name="Google Shape;1826;g143234d4993_2_372"/>
          <p:cNvSpPr txBox="1"/>
          <p:nvPr/>
        </p:nvSpPr>
        <p:spPr>
          <a:xfrm>
            <a:off x="6170200" y="876700"/>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Duplicate Data</a:t>
            </a:r>
            <a:endParaRPr b="1"/>
          </a:p>
        </p:txBody>
      </p:sp>
      <p:sp>
        <p:nvSpPr>
          <p:cNvPr id="1827" name="Google Shape;1827;g143234d4993_2_372"/>
          <p:cNvSpPr txBox="1"/>
          <p:nvPr/>
        </p:nvSpPr>
        <p:spPr>
          <a:xfrm>
            <a:off x="6170200" y="1392925"/>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t>Handling Outliers</a:t>
            </a:r>
            <a:endParaRPr b="1"/>
          </a:p>
        </p:txBody>
      </p:sp>
      <p:sp>
        <p:nvSpPr>
          <p:cNvPr id="1828" name="Google Shape;1828;g143234d4993_2_372"/>
          <p:cNvSpPr txBox="1"/>
          <p:nvPr/>
        </p:nvSpPr>
        <p:spPr>
          <a:xfrm>
            <a:off x="6170200" y="1909150"/>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Log Transformation</a:t>
            </a:r>
            <a:endParaRPr b="1"/>
          </a:p>
        </p:txBody>
      </p:sp>
      <p:sp>
        <p:nvSpPr>
          <p:cNvPr id="1829" name="Google Shape;1829;g143234d4993_2_372"/>
          <p:cNvSpPr txBox="1"/>
          <p:nvPr/>
        </p:nvSpPr>
        <p:spPr>
          <a:xfrm>
            <a:off x="6170200" y="2425375"/>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Normalisasi</a:t>
            </a:r>
            <a:endParaRPr b="1"/>
          </a:p>
        </p:txBody>
      </p:sp>
      <p:sp>
        <p:nvSpPr>
          <p:cNvPr id="1830" name="Google Shape;1830;g143234d4993_2_372"/>
          <p:cNvSpPr txBox="1"/>
          <p:nvPr/>
        </p:nvSpPr>
        <p:spPr>
          <a:xfrm>
            <a:off x="6170200" y="2941600"/>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Standardisasi</a:t>
            </a:r>
            <a:endParaRPr b="1"/>
          </a:p>
        </p:txBody>
      </p:sp>
      <p:sp>
        <p:nvSpPr>
          <p:cNvPr id="1831" name="Google Shape;1831;g143234d4993_2_372"/>
          <p:cNvSpPr txBox="1"/>
          <p:nvPr/>
        </p:nvSpPr>
        <p:spPr>
          <a:xfrm>
            <a:off x="6170200" y="3513625"/>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Feature Encoding</a:t>
            </a:r>
            <a:endParaRPr b="1"/>
          </a:p>
        </p:txBody>
      </p:sp>
      <p:sp>
        <p:nvSpPr>
          <p:cNvPr id="1832" name="Google Shape;1832;g143234d4993_2_372"/>
          <p:cNvSpPr txBox="1"/>
          <p:nvPr/>
        </p:nvSpPr>
        <p:spPr>
          <a:xfrm>
            <a:off x="9590150" y="1419950"/>
            <a:ext cx="2245800" cy="400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Dari 5630 → 5350 Baris</a:t>
            </a:r>
            <a:endParaRPr b="1"/>
          </a:p>
        </p:txBody>
      </p:sp>
      <p:sp>
        <p:nvSpPr>
          <p:cNvPr id="1833" name="Google Shape;1833;g143234d4993_2_372"/>
          <p:cNvSpPr txBox="1"/>
          <p:nvPr/>
        </p:nvSpPr>
        <p:spPr>
          <a:xfrm>
            <a:off x="9590200" y="360475"/>
            <a:ext cx="1074600" cy="400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7 Kolom</a:t>
            </a:r>
            <a:endParaRPr b="1"/>
          </a:p>
        </p:txBody>
      </p:sp>
      <p:sp>
        <p:nvSpPr>
          <p:cNvPr id="1834" name="Google Shape;1834;g143234d4993_2_372"/>
          <p:cNvSpPr txBox="1"/>
          <p:nvPr/>
        </p:nvSpPr>
        <p:spPr>
          <a:xfrm>
            <a:off x="123475" y="4784250"/>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Categorical Data</a:t>
            </a:r>
            <a:endParaRPr b="1"/>
          </a:p>
        </p:txBody>
      </p:sp>
      <p:sp>
        <p:nvSpPr>
          <p:cNvPr id="1835" name="Google Shape;1835;g143234d4993_2_372"/>
          <p:cNvSpPr txBox="1"/>
          <p:nvPr/>
        </p:nvSpPr>
        <p:spPr>
          <a:xfrm>
            <a:off x="123475" y="5833875"/>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Numerical Data</a:t>
            </a:r>
            <a:endParaRPr b="1"/>
          </a:p>
        </p:txBody>
      </p:sp>
      <p:sp>
        <p:nvSpPr>
          <p:cNvPr id="1836" name="Google Shape;1836;g143234d4993_2_372"/>
          <p:cNvSpPr txBox="1"/>
          <p:nvPr/>
        </p:nvSpPr>
        <p:spPr>
          <a:xfrm>
            <a:off x="123475" y="5201375"/>
            <a:ext cx="11096700" cy="615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US"/>
              <a:t>PreferredLoginDevice, CityTier, PreferredPaymentMode, Gender, PreferedOrderCat, MaritalStatus, Complain, SatisfactionScore</a:t>
            </a:r>
            <a:endParaRPr b="1"/>
          </a:p>
        </p:txBody>
      </p:sp>
      <p:sp>
        <p:nvSpPr>
          <p:cNvPr id="1837" name="Google Shape;1837;g143234d4993_2_372"/>
          <p:cNvSpPr txBox="1"/>
          <p:nvPr/>
        </p:nvSpPr>
        <p:spPr>
          <a:xfrm>
            <a:off x="123475" y="6250975"/>
            <a:ext cx="11096700" cy="615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US"/>
              <a:t>CustomerID, Churn, Tenure, WarehouseToHome, HourSpendOnApp, NumberOfDeviceRegistered, NumberOfAddress, OrderAmountHikeFromlastYear, CouponUsed, OrderCount, DaySinceLastOrder, CashbackAmount</a:t>
            </a:r>
            <a:endParaRPr b="1"/>
          </a:p>
        </p:txBody>
      </p:sp>
      <p:sp>
        <p:nvSpPr>
          <p:cNvPr id="1838" name="Google Shape;1838;g143234d4993_2_372"/>
          <p:cNvSpPr txBox="1"/>
          <p:nvPr/>
        </p:nvSpPr>
        <p:spPr>
          <a:xfrm>
            <a:off x="9590200" y="893875"/>
            <a:ext cx="1074600" cy="400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Tidak Ada</a:t>
            </a:r>
            <a:endParaRPr b="1"/>
          </a:p>
        </p:txBody>
      </p:sp>
      <p:sp>
        <p:nvSpPr>
          <p:cNvPr id="1839" name="Google Shape;1839;g143234d4993_2_372"/>
          <p:cNvSpPr txBox="1"/>
          <p:nvPr/>
        </p:nvSpPr>
        <p:spPr>
          <a:xfrm>
            <a:off x="9590200" y="1884475"/>
            <a:ext cx="1074600" cy="400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3 Kolom</a:t>
            </a:r>
            <a:endParaRPr b="1"/>
          </a:p>
        </p:txBody>
      </p:sp>
      <p:sp>
        <p:nvSpPr>
          <p:cNvPr id="1840" name="Google Shape;1840;g143234d4993_2_372"/>
          <p:cNvSpPr txBox="1"/>
          <p:nvPr/>
        </p:nvSpPr>
        <p:spPr>
          <a:xfrm>
            <a:off x="9590200" y="3484675"/>
            <a:ext cx="2245800" cy="400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Dari 28 → 30 Kolom</a:t>
            </a:r>
            <a:endParaRPr b="1"/>
          </a:p>
        </p:txBody>
      </p:sp>
      <p:sp>
        <p:nvSpPr>
          <p:cNvPr id="1841" name="Google Shape;1841;g143234d4993_2_372"/>
          <p:cNvSpPr txBox="1"/>
          <p:nvPr/>
        </p:nvSpPr>
        <p:spPr>
          <a:xfrm>
            <a:off x="9590200" y="2417875"/>
            <a:ext cx="1074600" cy="400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3 Kolom</a:t>
            </a:r>
            <a:endParaRPr b="1"/>
          </a:p>
        </p:txBody>
      </p:sp>
      <p:sp>
        <p:nvSpPr>
          <p:cNvPr id="1842" name="Google Shape;1842;g143234d4993_2_372"/>
          <p:cNvSpPr txBox="1"/>
          <p:nvPr/>
        </p:nvSpPr>
        <p:spPr>
          <a:xfrm>
            <a:off x="9590200" y="2913525"/>
            <a:ext cx="1074600" cy="400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4 Kolom</a:t>
            </a:r>
            <a:endParaRPr b="1"/>
          </a:p>
        </p:txBody>
      </p:sp>
      <p:sp>
        <p:nvSpPr>
          <p:cNvPr id="1843" name="Google Shape;1843;g143234d4993_2_372"/>
          <p:cNvSpPr txBox="1"/>
          <p:nvPr/>
        </p:nvSpPr>
        <p:spPr>
          <a:xfrm>
            <a:off x="6170200" y="4047025"/>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Feature Selection</a:t>
            </a:r>
            <a:endParaRPr b="1"/>
          </a:p>
        </p:txBody>
      </p:sp>
      <p:sp>
        <p:nvSpPr>
          <p:cNvPr id="1844" name="Google Shape;1844;g143234d4993_2_372"/>
          <p:cNvSpPr txBox="1"/>
          <p:nvPr/>
        </p:nvSpPr>
        <p:spPr>
          <a:xfrm>
            <a:off x="6170200" y="4608963"/>
            <a:ext cx="3343800" cy="400200"/>
          </a:xfrm>
          <a:prstGeom prst="rect">
            <a:avLst/>
          </a:prstGeom>
          <a:solidFill>
            <a:srgbClr val="B4A7D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Feature Extraction</a:t>
            </a:r>
            <a:endParaRPr b="1"/>
          </a:p>
        </p:txBody>
      </p:sp>
      <p:sp>
        <p:nvSpPr>
          <p:cNvPr id="1845" name="Google Shape;1845;g143234d4993_2_372"/>
          <p:cNvSpPr txBox="1"/>
          <p:nvPr/>
        </p:nvSpPr>
        <p:spPr>
          <a:xfrm>
            <a:off x="9590200" y="4605125"/>
            <a:ext cx="1074600" cy="400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1 Kolom</a:t>
            </a:r>
            <a:endParaRPr b="1"/>
          </a:p>
        </p:txBody>
      </p:sp>
      <p:sp>
        <p:nvSpPr>
          <p:cNvPr id="1846" name="Google Shape;1846;g143234d4993_2_372"/>
          <p:cNvSpPr txBox="1"/>
          <p:nvPr/>
        </p:nvSpPr>
        <p:spPr>
          <a:xfrm>
            <a:off x="9590200" y="4080325"/>
            <a:ext cx="1074600" cy="400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22 Kolom</a:t>
            </a:r>
            <a:endParaRPr b="1"/>
          </a:p>
        </p:txBody>
      </p:sp>
      <p:sp>
        <p:nvSpPr>
          <p:cNvPr id="1847" name="Google Shape;1847;g143234d4993_2_372"/>
          <p:cNvSpPr txBox="1"/>
          <p:nvPr/>
        </p:nvSpPr>
        <p:spPr>
          <a:xfrm>
            <a:off x="76375" y="-2825"/>
            <a:ext cx="4738200" cy="763500"/>
          </a:xfrm>
          <a:prstGeom prst="rect">
            <a:avLst/>
          </a:prstGeom>
          <a:noFill/>
          <a:ln>
            <a:noFill/>
          </a:ln>
        </p:spPr>
        <p:txBody>
          <a:bodyPr anchorCtr="0" anchor="t" bIns="121900" lIns="121900" spcFirstLastPara="1" rIns="121900" wrap="square" tIns="121900">
            <a:normAutofit fontScale="92500" lnSpcReduction="10000"/>
          </a:bodyPr>
          <a:lstStyle/>
          <a:p>
            <a:pPr indent="0" lvl="0" marL="0" marR="0" rtl="0" algn="l">
              <a:lnSpc>
                <a:spcPct val="100000"/>
              </a:lnSpc>
              <a:spcBef>
                <a:spcPts val="0"/>
              </a:spcBef>
              <a:spcAft>
                <a:spcPts val="0"/>
              </a:spcAft>
              <a:buClr>
                <a:srgbClr val="000000"/>
              </a:buClr>
              <a:buSzPct val="92500"/>
              <a:buFont typeface="Arial"/>
              <a:buNone/>
            </a:pPr>
            <a:r>
              <a:rPr lang="en-US" sz="4000">
                <a:solidFill>
                  <a:schemeClr val="dk1"/>
                </a:solidFill>
                <a:latin typeface="Overpass Black"/>
                <a:ea typeface="Overpass Black"/>
                <a:cs typeface="Overpass Black"/>
                <a:sym typeface="Overpass Black"/>
              </a:rPr>
              <a:t>Data </a:t>
            </a:r>
            <a:r>
              <a:rPr lang="en-US" sz="4000">
                <a:solidFill>
                  <a:schemeClr val="accent1"/>
                </a:solidFill>
                <a:latin typeface="Overpass SemiBold"/>
                <a:ea typeface="Overpass SemiBold"/>
                <a:cs typeface="Overpass SemiBold"/>
                <a:sym typeface="Overpass SemiBold"/>
              </a:rPr>
              <a:t>Preprocessing</a:t>
            </a:r>
            <a:endParaRPr b="1" i="0" sz="3700" u="none" cap="none" strike="noStrike">
              <a:solidFill>
                <a:srgbClr val="000000"/>
              </a:solidFill>
              <a:latin typeface="Montserrat"/>
              <a:ea typeface="Montserrat"/>
              <a:cs typeface="Montserrat"/>
              <a:sym typeface="Montserrat"/>
            </a:endParaRPr>
          </a:p>
        </p:txBody>
      </p:sp>
      <p:pic>
        <p:nvPicPr>
          <p:cNvPr id="1848" name="Google Shape;1848;g143234d4993_2_372" title="Chart"/>
          <p:cNvPicPr preferRelativeResize="0"/>
          <p:nvPr/>
        </p:nvPicPr>
        <p:blipFill>
          <a:blip r:embed="rId3">
            <a:alphaModFix/>
          </a:blip>
          <a:stretch>
            <a:fillRect/>
          </a:stretch>
        </p:blipFill>
        <p:spPr>
          <a:xfrm>
            <a:off x="152400" y="913075"/>
            <a:ext cx="5865399" cy="3626772"/>
          </a:xfrm>
          <a:prstGeom prst="rect">
            <a:avLst/>
          </a:prstGeom>
          <a:noFill/>
          <a:ln cap="flat" cmpd="sng" w="9525">
            <a:solidFill>
              <a:srgbClr val="B4A7D6"/>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g14205b110d2_0_4531"/>
          <p:cNvSpPr txBox="1"/>
          <p:nvPr>
            <p:ph type="title"/>
          </p:nvPr>
        </p:nvSpPr>
        <p:spPr>
          <a:xfrm>
            <a:off x="6533633" y="2557833"/>
            <a:ext cx="4698000" cy="17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sz="7200"/>
              <a:t>M O D E L</a:t>
            </a:r>
            <a:r>
              <a:rPr lang="en-US" sz="6000"/>
              <a:t> </a:t>
            </a:r>
            <a:r>
              <a:rPr lang="en-US" sz="5400">
                <a:solidFill>
                  <a:schemeClr val="accent1"/>
                </a:solidFill>
                <a:latin typeface="Overpass SemiBold"/>
                <a:ea typeface="Overpass SemiBold"/>
                <a:cs typeface="Overpass SemiBold"/>
                <a:sym typeface="Overpass SemiBold"/>
              </a:rPr>
              <a:t>EVALUATION</a:t>
            </a:r>
            <a:endParaRPr sz="5400">
              <a:solidFill>
                <a:schemeClr val="accent1"/>
              </a:solidFill>
              <a:latin typeface="Overpass SemiBold"/>
              <a:ea typeface="Overpass SemiBold"/>
              <a:cs typeface="Overpass SemiBold"/>
              <a:sym typeface="Overpass SemiBold"/>
            </a:endParaRPr>
          </a:p>
        </p:txBody>
      </p:sp>
      <p:grpSp>
        <p:nvGrpSpPr>
          <p:cNvPr id="1854" name="Google Shape;1854;g14205b110d2_0_4531"/>
          <p:cNvGrpSpPr/>
          <p:nvPr/>
        </p:nvGrpSpPr>
        <p:grpSpPr>
          <a:xfrm>
            <a:off x="660661" y="1527974"/>
            <a:ext cx="5231910" cy="4476168"/>
            <a:chOff x="1897175" y="1267900"/>
            <a:chExt cx="3687300" cy="3154675"/>
          </a:xfrm>
        </p:grpSpPr>
        <p:sp>
          <p:nvSpPr>
            <p:cNvPr id="1855" name="Google Shape;1855;g14205b110d2_0_4531"/>
            <p:cNvSpPr/>
            <p:nvPr/>
          </p:nvSpPr>
          <p:spPr>
            <a:xfrm>
              <a:off x="2028800" y="2689050"/>
              <a:ext cx="2372300" cy="1246600"/>
            </a:xfrm>
            <a:custGeom>
              <a:rect b="b" l="l" r="r" t="t"/>
              <a:pathLst>
                <a:path extrusionOk="0" h="49864" w="94892">
                  <a:moveTo>
                    <a:pt x="47177" y="0"/>
                  </a:moveTo>
                  <a:cubicBezTo>
                    <a:pt x="36176" y="0"/>
                    <a:pt x="25198" y="2412"/>
                    <a:pt x="16824" y="7240"/>
                  </a:cubicBezTo>
                  <a:cubicBezTo>
                    <a:pt x="0" y="16961"/>
                    <a:pt x="98" y="32731"/>
                    <a:pt x="17019" y="42502"/>
                  </a:cubicBezTo>
                  <a:cubicBezTo>
                    <a:pt x="25517" y="47409"/>
                    <a:pt x="36640" y="49864"/>
                    <a:pt x="47739" y="49864"/>
                  </a:cubicBezTo>
                  <a:cubicBezTo>
                    <a:pt x="58740" y="49864"/>
                    <a:pt x="69718" y="47452"/>
                    <a:pt x="78092" y="42624"/>
                  </a:cubicBezTo>
                  <a:cubicBezTo>
                    <a:pt x="94891" y="32903"/>
                    <a:pt x="94818" y="17133"/>
                    <a:pt x="77896" y="7362"/>
                  </a:cubicBezTo>
                  <a:cubicBezTo>
                    <a:pt x="69399" y="2455"/>
                    <a:pt x="58276" y="0"/>
                    <a:pt x="47177" y="0"/>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6" name="Google Shape;1856;g14205b110d2_0_4531"/>
            <p:cNvSpPr/>
            <p:nvPr/>
          </p:nvSpPr>
          <p:spPr>
            <a:xfrm>
              <a:off x="3124025" y="2256150"/>
              <a:ext cx="2372300" cy="1246600"/>
            </a:xfrm>
            <a:custGeom>
              <a:rect b="b" l="l" r="r" t="t"/>
              <a:pathLst>
                <a:path extrusionOk="0" h="49864" w="94892">
                  <a:moveTo>
                    <a:pt x="47183" y="0"/>
                  </a:moveTo>
                  <a:cubicBezTo>
                    <a:pt x="36171" y="0"/>
                    <a:pt x="25179" y="2412"/>
                    <a:pt x="16799" y="7243"/>
                  </a:cubicBezTo>
                  <a:cubicBezTo>
                    <a:pt x="0" y="16940"/>
                    <a:pt x="74" y="32734"/>
                    <a:pt x="16995" y="42505"/>
                  </a:cubicBezTo>
                  <a:cubicBezTo>
                    <a:pt x="25487" y="47409"/>
                    <a:pt x="36608" y="49864"/>
                    <a:pt x="47702" y="49864"/>
                  </a:cubicBezTo>
                  <a:cubicBezTo>
                    <a:pt x="58714" y="49864"/>
                    <a:pt x="69700" y="47446"/>
                    <a:pt x="78068" y="42603"/>
                  </a:cubicBezTo>
                  <a:cubicBezTo>
                    <a:pt x="94891" y="32906"/>
                    <a:pt x="94793" y="17111"/>
                    <a:pt x="77872" y="7341"/>
                  </a:cubicBezTo>
                  <a:cubicBezTo>
                    <a:pt x="69392" y="2449"/>
                    <a:pt x="58278" y="0"/>
                    <a:pt x="47183" y="0"/>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7" name="Google Shape;1857;g14205b110d2_0_4531"/>
            <p:cNvSpPr/>
            <p:nvPr/>
          </p:nvSpPr>
          <p:spPr>
            <a:xfrm>
              <a:off x="2957500" y="2975550"/>
              <a:ext cx="2372300" cy="1246625"/>
            </a:xfrm>
            <a:custGeom>
              <a:rect b="b" l="l" r="r" t="t"/>
              <a:pathLst>
                <a:path extrusionOk="0" h="49865" w="94892">
                  <a:moveTo>
                    <a:pt x="47178" y="0"/>
                  </a:moveTo>
                  <a:cubicBezTo>
                    <a:pt x="36176" y="0"/>
                    <a:pt x="25198" y="2413"/>
                    <a:pt x="16824" y="7240"/>
                  </a:cubicBezTo>
                  <a:cubicBezTo>
                    <a:pt x="1" y="16937"/>
                    <a:pt x="98" y="32732"/>
                    <a:pt x="17020" y="42502"/>
                  </a:cubicBezTo>
                  <a:cubicBezTo>
                    <a:pt x="25517" y="47409"/>
                    <a:pt x="36640" y="49864"/>
                    <a:pt x="47739" y="49864"/>
                  </a:cubicBezTo>
                  <a:cubicBezTo>
                    <a:pt x="58740" y="49864"/>
                    <a:pt x="69718" y="47452"/>
                    <a:pt x="78093" y="42625"/>
                  </a:cubicBezTo>
                  <a:cubicBezTo>
                    <a:pt x="94891" y="32903"/>
                    <a:pt x="94818" y="17108"/>
                    <a:pt x="77897" y="7362"/>
                  </a:cubicBezTo>
                  <a:cubicBezTo>
                    <a:pt x="69399" y="2455"/>
                    <a:pt x="58276" y="0"/>
                    <a:pt x="47178" y="0"/>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8" name="Google Shape;1858;g14205b110d2_0_4531"/>
            <p:cNvSpPr/>
            <p:nvPr/>
          </p:nvSpPr>
          <p:spPr>
            <a:xfrm>
              <a:off x="4230250" y="3393600"/>
              <a:ext cx="1354225" cy="711625"/>
            </a:xfrm>
            <a:custGeom>
              <a:rect b="b" l="l" r="r" t="t"/>
              <a:pathLst>
                <a:path extrusionOk="0" h="28465" w="54169">
                  <a:moveTo>
                    <a:pt x="26925" y="1"/>
                  </a:moveTo>
                  <a:cubicBezTo>
                    <a:pt x="20644" y="1"/>
                    <a:pt x="14379" y="1378"/>
                    <a:pt x="9600" y="4133"/>
                  </a:cubicBezTo>
                  <a:cubicBezTo>
                    <a:pt x="1" y="9667"/>
                    <a:pt x="50" y="18679"/>
                    <a:pt x="9698" y="24262"/>
                  </a:cubicBezTo>
                  <a:cubicBezTo>
                    <a:pt x="14551" y="27063"/>
                    <a:pt x="20894" y="28465"/>
                    <a:pt x="27224" y="28465"/>
                  </a:cubicBezTo>
                  <a:cubicBezTo>
                    <a:pt x="33511" y="28465"/>
                    <a:pt x="39785" y="27081"/>
                    <a:pt x="44569" y="24311"/>
                  </a:cubicBezTo>
                  <a:cubicBezTo>
                    <a:pt x="54168" y="18777"/>
                    <a:pt x="54119" y="9765"/>
                    <a:pt x="44471" y="4207"/>
                  </a:cubicBezTo>
                  <a:cubicBezTo>
                    <a:pt x="39613" y="1403"/>
                    <a:pt x="33261" y="1"/>
                    <a:pt x="26925"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9" name="Google Shape;1859;g14205b110d2_0_4531"/>
            <p:cNvSpPr/>
            <p:nvPr/>
          </p:nvSpPr>
          <p:spPr>
            <a:xfrm>
              <a:off x="4722475" y="4165125"/>
              <a:ext cx="298775" cy="157275"/>
            </a:xfrm>
            <a:custGeom>
              <a:rect b="b" l="l" r="r" t="t"/>
              <a:pathLst>
                <a:path extrusionOk="0" h="6291" w="11951">
                  <a:moveTo>
                    <a:pt x="5966" y="1"/>
                  </a:moveTo>
                  <a:cubicBezTo>
                    <a:pt x="4573" y="1"/>
                    <a:pt x="3184" y="307"/>
                    <a:pt x="2131" y="919"/>
                  </a:cubicBezTo>
                  <a:cubicBezTo>
                    <a:pt x="0" y="2143"/>
                    <a:pt x="0" y="4127"/>
                    <a:pt x="2155" y="5351"/>
                  </a:cubicBezTo>
                  <a:cubicBezTo>
                    <a:pt x="3226" y="5979"/>
                    <a:pt x="4624" y="6291"/>
                    <a:pt x="6021" y="6291"/>
                  </a:cubicBezTo>
                  <a:cubicBezTo>
                    <a:pt x="7403" y="6291"/>
                    <a:pt x="8785" y="5985"/>
                    <a:pt x="9844" y="5376"/>
                  </a:cubicBezTo>
                  <a:cubicBezTo>
                    <a:pt x="11950" y="4151"/>
                    <a:pt x="11950" y="2168"/>
                    <a:pt x="9820" y="919"/>
                  </a:cubicBezTo>
                  <a:cubicBezTo>
                    <a:pt x="8755" y="307"/>
                    <a:pt x="7359" y="1"/>
                    <a:pt x="5966"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0" name="Google Shape;1860;g14205b110d2_0_4531"/>
            <p:cNvSpPr/>
            <p:nvPr/>
          </p:nvSpPr>
          <p:spPr>
            <a:xfrm>
              <a:off x="1897175" y="3338200"/>
              <a:ext cx="210000" cy="110525"/>
            </a:xfrm>
            <a:custGeom>
              <a:rect b="b" l="l" r="r" t="t"/>
              <a:pathLst>
                <a:path extrusionOk="0" h="4421" w="8400">
                  <a:moveTo>
                    <a:pt x="4182" y="1"/>
                  </a:moveTo>
                  <a:cubicBezTo>
                    <a:pt x="3202" y="1"/>
                    <a:pt x="2229" y="215"/>
                    <a:pt x="1494" y="643"/>
                  </a:cubicBezTo>
                  <a:cubicBezTo>
                    <a:pt x="0" y="1500"/>
                    <a:pt x="0" y="2896"/>
                    <a:pt x="1494" y="3778"/>
                  </a:cubicBezTo>
                  <a:cubicBezTo>
                    <a:pt x="2241" y="4206"/>
                    <a:pt x="3227" y="4421"/>
                    <a:pt x="4209" y="4421"/>
                  </a:cubicBezTo>
                  <a:cubicBezTo>
                    <a:pt x="5192" y="4421"/>
                    <a:pt x="6171" y="4206"/>
                    <a:pt x="6906" y="3778"/>
                  </a:cubicBezTo>
                  <a:cubicBezTo>
                    <a:pt x="8400" y="2921"/>
                    <a:pt x="8400" y="1525"/>
                    <a:pt x="6906" y="643"/>
                  </a:cubicBezTo>
                  <a:cubicBezTo>
                    <a:pt x="6147" y="215"/>
                    <a:pt x="5161" y="1"/>
                    <a:pt x="4182"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1" name="Google Shape;1861;g14205b110d2_0_4531"/>
            <p:cNvSpPr/>
            <p:nvPr/>
          </p:nvSpPr>
          <p:spPr>
            <a:xfrm>
              <a:off x="2368575" y="3128375"/>
              <a:ext cx="190400" cy="140825"/>
            </a:xfrm>
            <a:custGeom>
              <a:rect b="b" l="l" r="r" t="t"/>
              <a:pathLst>
                <a:path extrusionOk="0" h="5633" w="7616">
                  <a:moveTo>
                    <a:pt x="2351" y="0"/>
                  </a:moveTo>
                  <a:cubicBezTo>
                    <a:pt x="2351" y="0"/>
                    <a:pt x="5779" y="4016"/>
                    <a:pt x="6685" y="4286"/>
                  </a:cubicBezTo>
                  <a:cubicBezTo>
                    <a:pt x="7616" y="4555"/>
                    <a:pt x="6783" y="5486"/>
                    <a:pt x="6073" y="5559"/>
                  </a:cubicBezTo>
                  <a:cubicBezTo>
                    <a:pt x="5387" y="5633"/>
                    <a:pt x="3135" y="5535"/>
                    <a:pt x="2498" y="4898"/>
                  </a:cubicBezTo>
                  <a:cubicBezTo>
                    <a:pt x="1837" y="4261"/>
                    <a:pt x="0" y="3576"/>
                    <a:pt x="0" y="3576"/>
                  </a:cubicBezTo>
                  <a:cubicBezTo>
                    <a:pt x="0" y="1494"/>
                    <a:pt x="490" y="196"/>
                    <a:pt x="490" y="196"/>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2" name="Google Shape;1862;g14205b110d2_0_4531"/>
            <p:cNvSpPr/>
            <p:nvPr/>
          </p:nvSpPr>
          <p:spPr>
            <a:xfrm>
              <a:off x="2303050" y="2389450"/>
              <a:ext cx="165325" cy="769550"/>
            </a:xfrm>
            <a:custGeom>
              <a:rect b="b" l="l" r="r" t="t"/>
              <a:pathLst>
                <a:path extrusionOk="0" h="30782" w="6613">
                  <a:moveTo>
                    <a:pt x="6172" y="1225"/>
                  </a:moveTo>
                  <a:cubicBezTo>
                    <a:pt x="6172" y="1225"/>
                    <a:pt x="6613" y="10090"/>
                    <a:pt x="6441" y="13004"/>
                  </a:cubicBezTo>
                  <a:cubicBezTo>
                    <a:pt x="6294" y="15918"/>
                    <a:pt x="5584" y="30365"/>
                    <a:pt x="5584" y="30365"/>
                  </a:cubicBezTo>
                  <a:cubicBezTo>
                    <a:pt x="3699" y="30782"/>
                    <a:pt x="2499" y="30365"/>
                    <a:pt x="2499" y="30365"/>
                  </a:cubicBezTo>
                  <a:cubicBezTo>
                    <a:pt x="1886" y="19297"/>
                    <a:pt x="1911" y="16114"/>
                    <a:pt x="1740" y="14448"/>
                  </a:cubicBezTo>
                  <a:cubicBezTo>
                    <a:pt x="1544" y="12808"/>
                    <a:pt x="1323" y="8033"/>
                    <a:pt x="1323" y="8033"/>
                  </a:cubicBezTo>
                  <a:cubicBezTo>
                    <a:pt x="1" y="5290"/>
                    <a:pt x="1397" y="1715"/>
                    <a:pt x="2033" y="858"/>
                  </a:cubicBezTo>
                  <a:cubicBezTo>
                    <a:pt x="2695" y="1"/>
                    <a:pt x="6172" y="1225"/>
                    <a:pt x="6172" y="1225"/>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3" name="Google Shape;1863;g14205b110d2_0_4531"/>
            <p:cNvSpPr/>
            <p:nvPr/>
          </p:nvSpPr>
          <p:spPr>
            <a:xfrm>
              <a:off x="2204500" y="3201825"/>
              <a:ext cx="107150" cy="187975"/>
            </a:xfrm>
            <a:custGeom>
              <a:rect b="b" l="l" r="r" t="t"/>
              <a:pathLst>
                <a:path extrusionOk="0" h="7519" w="4286">
                  <a:moveTo>
                    <a:pt x="3306" y="858"/>
                  </a:moveTo>
                  <a:cubicBezTo>
                    <a:pt x="3404" y="2499"/>
                    <a:pt x="3992" y="4409"/>
                    <a:pt x="4139" y="5364"/>
                  </a:cubicBezTo>
                  <a:cubicBezTo>
                    <a:pt x="4286" y="6343"/>
                    <a:pt x="3943" y="6907"/>
                    <a:pt x="3722" y="7200"/>
                  </a:cubicBezTo>
                  <a:cubicBezTo>
                    <a:pt x="3502" y="7519"/>
                    <a:pt x="759" y="6613"/>
                    <a:pt x="368" y="5560"/>
                  </a:cubicBezTo>
                  <a:cubicBezTo>
                    <a:pt x="0" y="4507"/>
                    <a:pt x="759" y="3576"/>
                    <a:pt x="833" y="1593"/>
                  </a:cubicBezTo>
                  <a:cubicBezTo>
                    <a:pt x="1714" y="1"/>
                    <a:pt x="3306" y="858"/>
                    <a:pt x="3306" y="858"/>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4" name="Google Shape;1864;g14205b110d2_0_4531"/>
            <p:cNvSpPr/>
            <p:nvPr/>
          </p:nvSpPr>
          <p:spPr>
            <a:xfrm>
              <a:off x="2198375" y="2396175"/>
              <a:ext cx="187350" cy="866900"/>
            </a:xfrm>
            <a:custGeom>
              <a:rect b="b" l="l" r="r" t="t"/>
              <a:pathLst>
                <a:path extrusionOk="0" h="34676" w="7494">
                  <a:moveTo>
                    <a:pt x="7494" y="1642"/>
                  </a:moveTo>
                  <a:cubicBezTo>
                    <a:pt x="7494" y="1642"/>
                    <a:pt x="7028" y="9723"/>
                    <a:pt x="6294" y="12416"/>
                  </a:cubicBezTo>
                  <a:cubicBezTo>
                    <a:pt x="5535" y="15110"/>
                    <a:pt x="4874" y="22995"/>
                    <a:pt x="4555" y="24366"/>
                  </a:cubicBezTo>
                  <a:cubicBezTo>
                    <a:pt x="4237" y="25738"/>
                    <a:pt x="3845" y="34259"/>
                    <a:pt x="3845" y="34259"/>
                  </a:cubicBezTo>
                  <a:cubicBezTo>
                    <a:pt x="2131" y="34676"/>
                    <a:pt x="809" y="34259"/>
                    <a:pt x="809" y="34259"/>
                  </a:cubicBezTo>
                  <a:cubicBezTo>
                    <a:pt x="833" y="26276"/>
                    <a:pt x="637" y="19812"/>
                    <a:pt x="809" y="17632"/>
                  </a:cubicBezTo>
                  <a:cubicBezTo>
                    <a:pt x="955" y="15453"/>
                    <a:pt x="735" y="8988"/>
                    <a:pt x="735" y="8988"/>
                  </a:cubicBezTo>
                  <a:cubicBezTo>
                    <a:pt x="25" y="5976"/>
                    <a:pt x="0" y="5584"/>
                    <a:pt x="735" y="3576"/>
                  </a:cubicBezTo>
                  <a:cubicBezTo>
                    <a:pt x="1494" y="1568"/>
                    <a:pt x="4702" y="1"/>
                    <a:pt x="7494" y="1642"/>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5" name="Google Shape;1865;g14205b110d2_0_4531"/>
            <p:cNvSpPr/>
            <p:nvPr/>
          </p:nvSpPr>
          <p:spPr>
            <a:xfrm>
              <a:off x="2343475" y="1957850"/>
              <a:ext cx="399775" cy="353275"/>
            </a:xfrm>
            <a:custGeom>
              <a:rect b="b" l="l" r="r" t="t"/>
              <a:pathLst>
                <a:path extrusionOk="0" h="14131" w="15991">
                  <a:moveTo>
                    <a:pt x="3257" y="1"/>
                  </a:moveTo>
                  <a:cubicBezTo>
                    <a:pt x="6049" y="784"/>
                    <a:pt x="7542" y="7788"/>
                    <a:pt x="8326" y="9379"/>
                  </a:cubicBezTo>
                  <a:cubicBezTo>
                    <a:pt x="9110" y="10947"/>
                    <a:pt x="15623" y="11338"/>
                    <a:pt x="15623" y="11338"/>
                  </a:cubicBezTo>
                  <a:cubicBezTo>
                    <a:pt x="15991" y="12710"/>
                    <a:pt x="14889" y="14130"/>
                    <a:pt x="14889" y="14130"/>
                  </a:cubicBezTo>
                  <a:cubicBezTo>
                    <a:pt x="8620" y="13885"/>
                    <a:pt x="6416" y="13346"/>
                    <a:pt x="5241" y="10873"/>
                  </a:cubicBezTo>
                  <a:cubicBezTo>
                    <a:pt x="4090" y="8400"/>
                    <a:pt x="0" y="858"/>
                    <a:pt x="3257"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6" name="Google Shape;1866;g14205b110d2_0_4531"/>
            <p:cNvSpPr/>
            <p:nvPr/>
          </p:nvSpPr>
          <p:spPr>
            <a:xfrm>
              <a:off x="2124900" y="1955400"/>
              <a:ext cx="382050" cy="618950"/>
            </a:xfrm>
            <a:custGeom>
              <a:rect b="b" l="l" r="r" t="t"/>
              <a:pathLst>
                <a:path extrusionOk="0" h="24758" w="15282">
                  <a:moveTo>
                    <a:pt x="12000" y="99"/>
                  </a:moveTo>
                  <a:cubicBezTo>
                    <a:pt x="9527" y="1"/>
                    <a:pt x="3772" y="1274"/>
                    <a:pt x="1886" y="3698"/>
                  </a:cubicBezTo>
                  <a:cubicBezTo>
                    <a:pt x="1" y="6098"/>
                    <a:pt x="2744" y="10359"/>
                    <a:pt x="3405" y="12930"/>
                  </a:cubicBezTo>
                  <a:cubicBezTo>
                    <a:pt x="4066" y="15501"/>
                    <a:pt x="3086" y="21942"/>
                    <a:pt x="3111" y="22554"/>
                  </a:cubicBezTo>
                  <a:cubicBezTo>
                    <a:pt x="6025" y="24513"/>
                    <a:pt x="13102" y="24758"/>
                    <a:pt x="13886" y="21844"/>
                  </a:cubicBezTo>
                  <a:cubicBezTo>
                    <a:pt x="14228" y="18709"/>
                    <a:pt x="13494" y="14938"/>
                    <a:pt x="13469" y="13102"/>
                  </a:cubicBezTo>
                  <a:cubicBezTo>
                    <a:pt x="13543" y="9135"/>
                    <a:pt x="15281" y="1274"/>
                    <a:pt x="12000" y="99"/>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7" name="Google Shape;1867;g14205b110d2_0_4531"/>
            <p:cNvSpPr/>
            <p:nvPr/>
          </p:nvSpPr>
          <p:spPr>
            <a:xfrm>
              <a:off x="2364900" y="1957850"/>
              <a:ext cx="120000" cy="622625"/>
            </a:xfrm>
            <a:custGeom>
              <a:rect b="b" l="l" r="r" t="t"/>
              <a:pathLst>
                <a:path extrusionOk="0" h="24905" w="4800">
                  <a:moveTo>
                    <a:pt x="270" y="588"/>
                  </a:moveTo>
                  <a:cubicBezTo>
                    <a:pt x="1861" y="6196"/>
                    <a:pt x="2229" y="12465"/>
                    <a:pt x="2082" y="14840"/>
                  </a:cubicBezTo>
                  <a:cubicBezTo>
                    <a:pt x="1935" y="17216"/>
                    <a:pt x="1861" y="24905"/>
                    <a:pt x="1861" y="24905"/>
                  </a:cubicBezTo>
                  <a:cubicBezTo>
                    <a:pt x="3722" y="23925"/>
                    <a:pt x="4530" y="22138"/>
                    <a:pt x="4530" y="21330"/>
                  </a:cubicBezTo>
                  <a:cubicBezTo>
                    <a:pt x="4530" y="20521"/>
                    <a:pt x="3845" y="13567"/>
                    <a:pt x="3869" y="13004"/>
                  </a:cubicBezTo>
                  <a:cubicBezTo>
                    <a:pt x="3869" y="12440"/>
                    <a:pt x="4800" y="6074"/>
                    <a:pt x="4530" y="3209"/>
                  </a:cubicBezTo>
                  <a:cubicBezTo>
                    <a:pt x="4286" y="343"/>
                    <a:pt x="2400" y="1"/>
                    <a:pt x="2400" y="1"/>
                  </a:cubicBezTo>
                  <a:lnTo>
                    <a:pt x="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8" name="Google Shape;1868;g14205b110d2_0_4531"/>
            <p:cNvSpPr/>
            <p:nvPr/>
          </p:nvSpPr>
          <p:spPr>
            <a:xfrm>
              <a:off x="2410200" y="1803575"/>
              <a:ext cx="26950" cy="71050"/>
            </a:xfrm>
            <a:custGeom>
              <a:rect b="b" l="l" r="r" t="t"/>
              <a:pathLst>
                <a:path extrusionOk="0" h="2842" w="1078">
                  <a:moveTo>
                    <a:pt x="0" y="1"/>
                  </a:moveTo>
                  <a:cubicBezTo>
                    <a:pt x="1078" y="343"/>
                    <a:pt x="0" y="2841"/>
                    <a:pt x="0" y="2841"/>
                  </a:cubicBezTo>
                  <a:close/>
                </a:path>
              </a:pathLst>
            </a:custGeom>
            <a:solidFill>
              <a:srgbClr val="20318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9" name="Google Shape;1869;g14205b110d2_0_4531"/>
            <p:cNvSpPr/>
            <p:nvPr/>
          </p:nvSpPr>
          <p:spPr>
            <a:xfrm>
              <a:off x="2252250" y="1753375"/>
              <a:ext cx="169600" cy="243675"/>
            </a:xfrm>
            <a:custGeom>
              <a:rect b="b" l="l" r="r" t="t"/>
              <a:pathLst>
                <a:path extrusionOk="0" h="9747" w="6784">
                  <a:moveTo>
                    <a:pt x="6367" y="2351"/>
                  </a:moveTo>
                  <a:cubicBezTo>
                    <a:pt x="6367" y="2351"/>
                    <a:pt x="6784" y="3796"/>
                    <a:pt x="6637" y="4923"/>
                  </a:cubicBezTo>
                  <a:cubicBezTo>
                    <a:pt x="6465" y="6049"/>
                    <a:pt x="6367" y="8302"/>
                    <a:pt x="5363" y="9012"/>
                  </a:cubicBezTo>
                  <a:cubicBezTo>
                    <a:pt x="4384" y="9747"/>
                    <a:pt x="2939" y="8890"/>
                    <a:pt x="1984" y="8106"/>
                  </a:cubicBezTo>
                  <a:cubicBezTo>
                    <a:pt x="1029" y="7298"/>
                    <a:pt x="25" y="5804"/>
                    <a:pt x="0" y="4017"/>
                  </a:cubicBezTo>
                  <a:cubicBezTo>
                    <a:pt x="0" y="2205"/>
                    <a:pt x="686" y="1"/>
                    <a:pt x="3282" y="123"/>
                  </a:cubicBezTo>
                  <a:cubicBezTo>
                    <a:pt x="5878" y="221"/>
                    <a:pt x="6367" y="2351"/>
                    <a:pt x="6367" y="2351"/>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0" name="Google Shape;1870;g14205b110d2_0_4531"/>
            <p:cNvSpPr/>
            <p:nvPr/>
          </p:nvSpPr>
          <p:spPr>
            <a:xfrm>
              <a:off x="2274275" y="1915600"/>
              <a:ext cx="105325" cy="154300"/>
            </a:xfrm>
            <a:custGeom>
              <a:rect b="b" l="l" r="r" t="t"/>
              <a:pathLst>
                <a:path extrusionOk="0" h="6172" w="4213">
                  <a:moveTo>
                    <a:pt x="466" y="1"/>
                  </a:moveTo>
                  <a:cubicBezTo>
                    <a:pt x="466" y="1"/>
                    <a:pt x="662" y="2327"/>
                    <a:pt x="50" y="3184"/>
                  </a:cubicBezTo>
                  <a:cubicBezTo>
                    <a:pt x="1" y="3748"/>
                    <a:pt x="1642" y="6172"/>
                    <a:pt x="3258" y="5731"/>
                  </a:cubicBezTo>
                  <a:cubicBezTo>
                    <a:pt x="4213" y="5486"/>
                    <a:pt x="4090" y="4384"/>
                    <a:pt x="4090" y="4384"/>
                  </a:cubicBezTo>
                  <a:cubicBezTo>
                    <a:pt x="3992" y="3552"/>
                    <a:pt x="4090" y="1519"/>
                    <a:pt x="4090" y="1519"/>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1" name="Google Shape;1871;g14205b110d2_0_4531"/>
            <p:cNvSpPr/>
            <p:nvPr/>
          </p:nvSpPr>
          <p:spPr>
            <a:xfrm>
              <a:off x="2198975" y="1692150"/>
              <a:ext cx="237575" cy="238175"/>
            </a:xfrm>
            <a:custGeom>
              <a:rect b="b" l="l" r="r" t="t"/>
              <a:pathLst>
                <a:path extrusionOk="0" h="9527" w="9503">
                  <a:moveTo>
                    <a:pt x="9135" y="2866"/>
                  </a:moveTo>
                  <a:cubicBezTo>
                    <a:pt x="9502" y="4188"/>
                    <a:pt x="9086" y="4654"/>
                    <a:pt x="7960" y="5045"/>
                  </a:cubicBezTo>
                  <a:cubicBezTo>
                    <a:pt x="6833" y="5437"/>
                    <a:pt x="3846" y="4556"/>
                    <a:pt x="3846" y="4556"/>
                  </a:cubicBezTo>
                  <a:cubicBezTo>
                    <a:pt x="4041" y="6000"/>
                    <a:pt x="3601" y="6735"/>
                    <a:pt x="3601" y="6735"/>
                  </a:cubicBezTo>
                  <a:cubicBezTo>
                    <a:pt x="3111" y="5339"/>
                    <a:pt x="2670" y="6049"/>
                    <a:pt x="2621" y="7176"/>
                  </a:cubicBezTo>
                  <a:cubicBezTo>
                    <a:pt x="2572" y="8278"/>
                    <a:pt x="3209" y="8253"/>
                    <a:pt x="3209" y="8253"/>
                  </a:cubicBezTo>
                  <a:cubicBezTo>
                    <a:pt x="3160" y="9208"/>
                    <a:pt x="2842" y="9527"/>
                    <a:pt x="2842" y="9527"/>
                  </a:cubicBezTo>
                  <a:cubicBezTo>
                    <a:pt x="1642" y="8694"/>
                    <a:pt x="1" y="3135"/>
                    <a:pt x="2180" y="3013"/>
                  </a:cubicBezTo>
                  <a:cubicBezTo>
                    <a:pt x="2205" y="1078"/>
                    <a:pt x="8351" y="1"/>
                    <a:pt x="9135" y="2866"/>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2" name="Google Shape;1872;g14205b110d2_0_4531"/>
            <p:cNvSpPr/>
            <p:nvPr/>
          </p:nvSpPr>
          <p:spPr>
            <a:xfrm>
              <a:off x="2140225" y="1986025"/>
              <a:ext cx="206325" cy="606100"/>
            </a:xfrm>
            <a:custGeom>
              <a:rect b="b" l="l" r="r" t="t"/>
              <a:pathLst>
                <a:path extrusionOk="0" h="24244" w="8253">
                  <a:moveTo>
                    <a:pt x="5314" y="0"/>
                  </a:moveTo>
                  <a:cubicBezTo>
                    <a:pt x="7249" y="4065"/>
                    <a:pt x="8253" y="7763"/>
                    <a:pt x="8179" y="11118"/>
                  </a:cubicBezTo>
                  <a:cubicBezTo>
                    <a:pt x="8130" y="14472"/>
                    <a:pt x="7420" y="24243"/>
                    <a:pt x="7420" y="24243"/>
                  </a:cubicBezTo>
                  <a:cubicBezTo>
                    <a:pt x="4090" y="23435"/>
                    <a:pt x="1812" y="22480"/>
                    <a:pt x="1151" y="21329"/>
                  </a:cubicBezTo>
                  <a:cubicBezTo>
                    <a:pt x="2596" y="17558"/>
                    <a:pt x="3110" y="15036"/>
                    <a:pt x="2816" y="13958"/>
                  </a:cubicBezTo>
                  <a:cubicBezTo>
                    <a:pt x="2522" y="12881"/>
                    <a:pt x="0" y="4702"/>
                    <a:pt x="1298" y="2253"/>
                  </a:cubicBezTo>
                  <a:cubicBezTo>
                    <a:pt x="2547" y="906"/>
                    <a:pt x="5314" y="0"/>
                    <a:pt x="531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3" name="Google Shape;1873;g14205b110d2_0_4531"/>
            <p:cNvSpPr/>
            <p:nvPr/>
          </p:nvSpPr>
          <p:spPr>
            <a:xfrm>
              <a:off x="2123075" y="2020900"/>
              <a:ext cx="419375" cy="370400"/>
            </a:xfrm>
            <a:custGeom>
              <a:rect b="b" l="l" r="r" t="t"/>
              <a:pathLst>
                <a:path extrusionOk="0" h="14816" w="16775">
                  <a:moveTo>
                    <a:pt x="3086" y="784"/>
                  </a:moveTo>
                  <a:cubicBezTo>
                    <a:pt x="5388" y="1935"/>
                    <a:pt x="7224" y="8302"/>
                    <a:pt x="8963" y="9992"/>
                  </a:cubicBezTo>
                  <a:cubicBezTo>
                    <a:pt x="9967" y="10971"/>
                    <a:pt x="14889" y="12220"/>
                    <a:pt x="16260" y="12269"/>
                  </a:cubicBezTo>
                  <a:cubicBezTo>
                    <a:pt x="16775" y="13469"/>
                    <a:pt x="15844" y="14816"/>
                    <a:pt x="15844" y="14816"/>
                  </a:cubicBezTo>
                  <a:cubicBezTo>
                    <a:pt x="7445" y="14008"/>
                    <a:pt x="7077" y="13567"/>
                    <a:pt x="4482" y="10261"/>
                  </a:cubicBezTo>
                  <a:cubicBezTo>
                    <a:pt x="1274" y="6172"/>
                    <a:pt x="0" y="1"/>
                    <a:pt x="3086" y="784"/>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4" name="Google Shape;1874;g14205b110d2_0_4531"/>
            <p:cNvSpPr/>
            <p:nvPr/>
          </p:nvSpPr>
          <p:spPr>
            <a:xfrm>
              <a:off x="2299375" y="1953575"/>
              <a:ext cx="76550" cy="53275"/>
            </a:xfrm>
            <a:custGeom>
              <a:rect b="b" l="l" r="r" t="t"/>
              <a:pathLst>
                <a:path extrusionOk="0" h="2131" w="3062">
                  <a:moveTo>
                    <a:pt x="3062" y="1225"/>
                  </a:moveTo>
                  <a:cubicBezTo>
                    <a:pt x="2352" y="1494"/>
                    <a:pt x="1323" y="1078"/>
                    <a:pt x="1" y="0"/>
                  </a:cubicBezTo>
                  <a:cubicBezTo>
                    <a:pt x="1" y="0"/>
                    <a:pt x="393" y="1567"/>
                    <a:pt x="3062" y="2131"/>
                  </a:cubicBezTo>
                  <a:close/>
                </a:path>
              </a:pathLst>
            </a:custGeom>
            <a:solidFill>
              <a:srgbClr val="F4AE9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5" name="Google Shape;1875;g14205b110d2_0_4531"/>
            <p:cNvSpPr/>
            <p:nvPr/>
          </p:nvSpPr>
          <p:spPr>
            <a:xfrm>
              <a:off x="2273050" y="1972550"/>
              <a:ext cx="82675" cy="116325"/>
            </a:xfrm>
            <a:custGeom>
              <a:rect b="b" l="l" r="r" t="t"/>
              <a:pathLst>
                <a:path extrusionOk="0" h="4653" w="3307">
                  <a:moveTo>
                    <a:pt x="442" y="0"/>
                  </a:moveTo>
                  <a:cubicBezTo>
                    <a:pt x="417" y="74"/>
                    <a:pt x="1" y="539"/>
                    <a:pt x="1" y="539"/>
                  </a:cubicBezTo>
                  <a:cubicBezTo>
                    <a:pt x="1" y="539"/>
                    <a:pt x="834" y="2351"/>
                    <a:pt x="1127" y="3159"/>
                  </a:cubicBezTo>
                  <a:cubicBezTo>
                    <a:pt x="1446" y="3967"/>
                    <a:pt x="2229" y="4653"/>
                    <a:pt x="2229" y="4653"/>
                  </a:cubicBezTo>
                  <a:lnTo>
                    <a:pt x="3307" y="3453"/>
                  </a:lnTo>
                  <a:cubicBezTo>
                    <a:pt x="1813" y="2669"/>
                    <a:pt x="442" y="0"/>
                    <a:pt x="442"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6" name="Google Shape;1876;g14205b110d2_0_4531"/>
            <p:cNvSpPr/>
            <p:nvPr/>
          </p:nvSpPr>
          <p:spPr>
            <a:xfrm>
              <a:off x="2355700" y="1983575"/>
              <a:ext cx="38000" cy="96125"/>
            </a:xfrm>
            <a:custGeom>
              <a:rect b="b" l="l" r="r" t="t"/>
              <a:pathLst>
                <a:path extrusionOk="0" h="3845" w="1520">
                  <a:moveTo>
                    <a:pt x="711" y="123"/>
                  </a:moveTo>
                  <a:cubicBezTo>
                    <a:pt x="613" y="0"/>
                    <a:pt x="368" y="2424"/>
                    <a:pt x="1" y="3012"/>
                  </a:cubicBezTo>
                  <a:cubicBezTo>
                    <a:pt x="711" y="3673"/>
                    <a:pt x="1127" y="3845"/>
                    <a:pt x="1127" y="3845"/>
                  </a:cubicBezTo>
                  <a:cubicBezTo>
                    <a:pt x="1127" y="3845"/>
                    <a:pt x="1519" y="1151"/>
                    <a:pt x="711" y="123"/>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7" name="Google Shape;1877;g14205b110d2_0_4531"/>
            <p:cNvSpPr/>
            <p:nvPr/>
          </p:nvSpPr>
          <p:spPr>
            <a:xfrm>
              <a:off x="4197200" y="2609850"/>
              <a:ext cx="18400" cy="60625"/>
            </a:xfrm>
            <a:custGeom>
              <a:rect b="b" l="l" r="r" t="t"/>
              <a:pathLst>
                <a:path extrusionOk="0" h="2425" w="736">
                  <a:moveTo>
                    <a:pt x="735" y="25"/>
                  </a:moveTo>
                  <a:cubicBezTo>
                    <a:pt x="662" y="1225"/>
                    <a:pt x="539" y="2424"/>
                    <a:pt x="539" y="2424"/>
                  </a:cubicBezTo>
                  <a:lnTo>
                    <a:pt x="294" y="2424"/>
                  </a:lnTo>
                  <a:cubicBezTo>
                    <a:pt x="294" y="2424"/>
                    <a:pt x="294" y="612"/>
                    <a:pt x="1" y="1004"/>
                  </a:cubicBezTo>
                  <a:cubicBezTo>
                    <a:pt x="50" y="0"/>
                    <a:pt x="735" y="25"/>
                    <a:pt x="735" y="25"/>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8" name="Google Shape;1878;g14205b110d2_0_4531"/>
            <p:cNvSpPr/>
            <p:nvPr/>
          </p:nvSpPr>
          <p:spPr>
            <a:xfrm>
              <a:off x="4111500" y="2158050"/>
              <a:ext cx="124900" cy="521600"/>
            </a:xfrm>
            <a:custGeom>
              <a:rect b="b" l="l" r="r" t="t"/>
              <a:pathLst>
                <a:path extrusionOk="0" h="20864" w="4996">
                  <a:moveTo>
                    <a:pt x="466" y="20154"/>
                  </a:moveTo>
                  <a:cubicBezTo>
                    <a:pt x="343" y="20154"/>
                    <a:pt x="172" y="20007"/>
                    <a:pt x="0" y="19786"/>
                  </a:cubicBezTo>
                  <a:cubicBezTo>
                    <a:pt x="270" y="19468"/>
                    <a:pt x="564" y="19150"/>
                    <a:pt x="735" y="18905"/>
                  </a:cubicBezTo>
                  <a:cubicBezTo>
                    <a:pt x="1298" y="18097"/>
                    <a:pt x="2253" y="16334"/>
                    <a:pt x="2278" y="15525"/>
                  </a:cubicBezTo>
                  <a:cubicBezTo>
                    <a:pt x="2327" y="14717"/>
                    <a:pt x="1837" y="6367"/>
                    <a:pt x="1714" y="5338"/>
                  </a:cubicBezTo>
                  <a:cubicBezTo>
                    <a:pt x="1568" y="4310"/>
                    <a:pt x="1200" y="441"/>
                    <a:pt x="1225" y="221"/>
                  </a:cubicBezTo>
                  <a:cubicBezTo>
                    <a:pt x="1274" y="0"/>
                    <a:pt x="4824" y="1592"/>
                    <a:pt x="4824" y="1592"/>
                  </a:cubicBezTo>
                  <a:cubicBezTo>
                    <a:pt x="4775" y="1910"/>
                    <a:pt x="4286" y="3918"/>
                    <a:pt x="4482" y="5216"/>
                  </a:cubicBezTo>
                  <a:cubicBezTo>
                    <a:pt x="4678" y="6489"/>
                    <a:pt x="4996" y="7346"/>
                    <a:pt x="4824" y="9452"/>
                  </a:cubicBezTo>
                  <a:cubicBezTo>
                    <a:pt x="4653" y="11558"/>
                    <a:pt x="3625" y="14938"/>
                    <a:pt x="3967" y="16554"/>
                  </a:cubicBezTo>
                  <a:cubicBezTo>
                    <a:pt x="3992" y="16578"/>
                    <a:pt x="3992" y="16603"/>
                    <a:pt x="3992" y="16627"/>
                  </a:cubicBezTo>
                  <a:cubicBezTo>
                    <a:pt x="2939" y="18072"/>
                    <a:pt x="2572" y="20864"/>
                    <a:pt x="466" y="20154"/>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9" name="Google Shape;1879;g14205b110d2_0_4531"/>
            <p:cNvSpPr/>
            <p:nvPr/>
          </p:nvSpPr>
          <p:spPr>
            <a:xfrm>
              <a:off x="4081500" y="2573725"/>
              <a:ext cx="138375" cy="125525"/>
            </a:xfrm>
            <a:custGeom>
              <a:rect b="b" l="l" r="r" t="t"/>
              <a:pathLst>
                <a:path extrusionOk="0" h="5021" w="5535">
                  <a:moveTo>
                    <a:pt x="1200" y="3159"/>
                  </a:moveTo>
                  <a:cubicBezTo>
                    <a:pt x="1372" y="3380"/>
                    <a:pt x="1543" y="3527"/>
                    <a:pt x="1666" y="3527"/>
                  </a:cubicBezTo>
                  <a:cubicBezTo>
                    <a:pt x="3772" y="4237"/>
                    <a:pt x="4139" y="1445"/>
                    <a:pt x="5192" y="0"/>
                  </a:cubicBezTo>
                  <a:cubicBezTo>
                    <a:pt x="5535" y="1519"/>
                    <a:pt x="5388" y="1690"/>
                    <a:pt x="5094" y="1910"/>
                  </a:cubicBezTo>
                  <a:cubicBezTo>
                    <a:pt x="4825" y="2131"/>
                    <a:pt x="3845" y="3331"/>
                    <a:pt x="3674" y="4188"/>
                  </a:cubicBezTo>
                  <a:cubicBezTo>
                    <a:pt x="3478" y="5020"/>
                    <a:pt x="809" y="4947"/>
                    <a:pt x="319" y="4776"/>
                  </a:cubicBezTo>
                  <a:cubicBezTo>
                    <a:pt x="0" y="4653"/>
                    <a:pt x="613" y="3894"/>
                    <a:pt x="1200" y="3159"/>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0" name="Google Shape;1880;g14205b110d2_0_4531"/>
            <p:cNvSpPr/>
            <p:nvPr/>
          </p:nvSpPr>
          <p:spPr>
            <a:xfrm>
              <a:off x="4270050" y="2163550"/>
              <a:ext cx="115725" cy="612825"/>
            </a:xfrm>
            <a:custGeom>
              <a:rect b="b" l="l" r="r" t="t"/>
              <a:pathLst>
                <a:path extrusionOk="0" h="24513" w="4629">
                  <a:moveTo>
                    <a:pt x="1470" y="8596"/>
                  </a:moveTo>
                  <a:cubicBezTo>
                    <a:pt x="1568" y="9526"/>
                    <a:pt x="2131" y="16726"/>
                    <a:pt x="2033" y="17926"/>
                  </a:cubicBezTo>
                  <a:cubicBezTo>
                    <a:pt x="1984" y="18660"/>
                    <a:pt x="1641" y="19811"/>
                    <a:pt x="1421" y="20742"/>
                  </a:cubicBezTo>
                  <a:cubicBezTo>
                    <a:pt x="1274" y="21329"/>
                    <a:pt x="1201" y="21819"/>
                    <a:pt x="1274" y="22064"/>
                  </a:cubicBezTo>
                  <a:cubicBezTo>
                    <a:pt x="1494" y="22676"/>
                    <a:pt x="1494" y="24513"/>
                    <a:pt x="2498" y="24097"/>
                  </a:cubicBezTo>
                  <a:cubicBezTo>
                    <a:pt x="3502" y="23680"/>
                    <a:pt x="4164" y="22407"/>
                    <a:pt x="3943" y="20987"/>
                  </a:cubicBezTo>
                  <a:cubicBezTo>
                    <a:pt x="3747" y="19591"/>
                    <a:pt x="3992" y="18905"/>
                    <a:pt x="3943" y="18048"/>
                  </a:cubicBezTo>
                  <a:cubicBezTo>
                    <a:pt x="3870" y="17215"/>
                    <a:pt x="4433" y="11975"/>
                    <a:pt x="4531" y="10090"/>
                  </a:cubicBezTo>
                  <a:cubicBezTo>
                    <a:pt x="4629" y="8228"/>
                    <a:pt x="3992" y="7347"/>
                    <a:pt x="3943" y="6098"/>
                  </a:cubicBezTo>
                  <a:cubicBezTo>
                    <a:pt x="3919" y="4849"/>
                    <a:pt x="4286" y="2253"/>
                    <a:pt x="4286" y="2253"/>
                  </a:cubicBezTo>
                  <a:cubicBezTo>
                    <a:pt x="4286" y="2253"/>
                    <a:pt x="1" y="1"/>
                    <a:pt x="344" y="2719"/>
                  </a:cubicBezTo>
                  <a:cubicBezTo>
                    <a:pt x="686" y="5437"/>
                    <a:pt x="1372" y="7665"/>
                    <a:pt x="1470" y="8596"/>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1" name="Google Shape;1881;g14205b110d2_0_4531"/>
            <p:cNvSpPr/>
            <p:nvPr/>
          </p:nvSpPr>
          <p:spPr>
            <a:xfrm>
              <a:off x="4297600" y="2682075"/>
              <a:ext cx="76550" cy="94300"/>
            </a:xfrm>
            <a:custGeom>
              <a:rect b="b" l="l" r="r" t="t"/>
              <a:pathLst>
                <a:path extrusionOk="0" h="3772" w="3062">
                  <a:moveTo>
                    <a:pt x="1" y="1397"/>
                  </a:moveTo>
                  <a:cubicBezTo>
                    <a:pt x="74" y="2645"/>
                    <a:pt x="392" y="3772"/>
                    <a:pt x="1396" y="3356"/>
                  </a:cubicBezTo>
                  <a:cubicBezTo>
                    <a:pt x="2400" y="2939"/>
                    <a:pt x="3062" y="1666"/>
                    <a:pt x="2841" y="246"/>
                  </a:cubicBezTo>
                  <a:cubicBezTo>
                    <a:pt x="2303" y="1813"/>
                    <a:pt x="270" y="1739"/>
                    <a:pt x="319" y="1"/>
                  </a:cubicBezTo>
                  <a:cubicBezTo>
                    <a:pt x="172" y="588"/>
                    <a:pt x="1" y="1127"/>
                    <a:pt x="1" y="1397"/>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2" name="Google Shape;1882;g14205b110d2_0_4531"/>
            <p:cNvSpPr/>
            <p:nvPr/>
          </p:nvSpPr>
          <p:spPr>
            <a:xfrm>
              <a:off x="4134750" y="1940100"/>
              <a:ext cx="143300" cy="614050"/>
            </a:xfrm>
            <a:custGeom>
              <a:rect b="b" l="l" r="r" t="t"/>
              <a:pathLst>
                <a:path extrusionOk="0" h="24562" w="5732">
                  <a:moveTo>
                    <a:pt x="1" y="0"/>
                  </a:moveTo>
                  <a:cubicBezTo>
                    <a:pt x="1" y="0"/>
                    <a:pt x="25" y="8694"/>
                    <a:pt x="1" y="11534"/>
                  </a:cubicBezTo>
                  <a:cubicBezTo>
                    <a:pt x="1" y="14399"/>
                    <a:pt x="760" y="23999"/>
                    <a:pt x="760" y="23999"/>
                  </a:cubicBezTo>
                  <a:cubicBezTo>
                    <a:pt x="2205" y="24562"/>
                    <a:pt x="3625" y="23876"/>
                    <a:pt x="3625" y="23876"/>
                  </a:cubicBezTo>
                  <a:cubicBezTo>
                    <a:pt x="3821" y="21378"/>
                    <a:pt x="4556" y="17313"/>
                    <a:pt x="4678" y="15158"/>
                  </a:cubicBezTo>
                  <a:cubicBezTo>
                    <a:pt x="4801" y="13003"/>
                    <a:pt x="3821" y="12661"/>
                    <a:pt x="4237" y="11093"/>
                  </a:cubicBezTo>
                  <a:cubicBezTo>
                    <a:pt x="4629" y="9526"/>
                    <a:pt x="5731" y="1127"/>
                    <a:pt x="5731" y="1127"/>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3" name="Google Shape;1883;g14205b110d2_0_4531"/>
            <p:cNvSpPr/>
            <p:nvPr/>
          </p:nvSpPr>
          <p:spPr>
            <a:xfrm>
              <a:off x="4243725" y="1846425"/>
              <a:ext cx="177575" cy="783650"/>
            </a:xfrm>
            <a:custGeom>
              <a:rect b="b" l="l" r="r" t="t"/>
              <a:pathLst>
                <a:path extrusionOk="0" h="31346" w="7103">
                  <a:moveTo>
                    <a:pt x="319" y="5584"/>
                  </a:moveTo>
                  <a:cubicBezTo>
                    <a:pt x="319" y="5584"/>
                    <a:pt x="1054" y="14914"/>
                    <a:pt x="1372" y="16089"/>
                  </a:cubicBezTo>
                  <a:cubicBezTo>
                    <a:pt x="1690" y="17265"/>
                    <a:pt x="1935" y="21844"/>
                    <a:pt x="2156" y="23411"/>
                  </a:cubicBezTo>
                  <a:cubicBezTo>
                    <a:pt x="2401" y="24978"/>
                    <a:pt x="2425" y="29484"/>
                    <a:pt x="2425" y="29484"/>
                  </a:cubicBezTo>
                  <a:cubicBezTo>
                    <a:pt x="2988" y="31345"/>
                    <a:pt x="5315" y="29778"/>
                    <a:pt x="5315" y="29778"/>
                  </a:cubicBezTo>
                  <a:cubicBezTo>
                    <a:pt x="6294" y="23999"/>
                    <a:pt x="5608" y="21134"/>
                    <a:pt x="5584" y="19420"/>
                  </a:cubicBezTo>
                  <a:cubicBezTo>
                    <a:pt x="5559" y="17730"/>
                    <a:pt x="6392" y="13298"/>
                    <a:pt x="6221" y="11461"/>
                  </a:cubicBezTo>
                  <a:cubicBezTo>
                    <a:pt x="6049" y="9625"/>
                    <a:pt x="5853" y="5780"/>
                    <a:pt x="6221" y="5070"/>
                  </a:cubicBezTo>
                  <a:cubicBezTo>
                    <a:pt x="6564" y="4360"/>
                    <a:pt x="6980" y="3184"/>
                    <a:pt x="7102" y="1054"/>
                  </a:cubicBezTo>
                  <a:cubicBezTo>
                    <a:pt x="4335" y="1"/>
                    <a:pt x="1" y="1176"/>
                    <a:pt x="1" y="1176"/>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4" name="Google Shape;1884;g14205b110d2_0_4531"/>
            <p:cNvSpPr/>
            <p:nvPr/>
          </p:nvSpPr>
          <p:spPr>
            <a:xfrm>
              <a:off x="4064975" y="1475450"/>
              <a:ext cx="339175" cy="610375"/>
            </a:xfrm>
            <a:custGeom>
              <a:rect b="b" l="l" r="r" t="t"/>
              <a:pathLst>
                <a:path extrusionOk="0" h="24415" w="13567">
                  <a:moveTo>
                    <a:pt x="3208" y="123"/>
                  </a:moveTo>
                  <a:cubicBezTo>
                    <a:pt x="5657" y="0"/>
                    <a:pt x="9820" y="2890"/>
                    <a:pt x="11681" y="5265"/>
                  </a:cubicBezTo>
                  <a:cubicBezTo>
                    <a:pt x="13567" y="7640"/>
                    <a:pt x="12416" y="10187"/>
                    <a:pt x="11779" y="12734"/>
                  </a:cubicBezTo>
                  <a:cubicBezTo>
                    <a:pt x="11142" y="15281"/>
                    <a:pt x="12122" y="21623"/>
                    <a:pt x="12122" y="22235"/>
                  </a:cubicBezTo>
                  <a:cubicBezTo>
                    <a:pt x="9232" y="24170"/>
                    <a:pt x="3845" y="24415"/>
                    <a:pt x="3037" y="21549"/>
                  </a:cubicBezTo>
                  <a:cubicBezTo>
                    <a:pt x="2694" y="18440"/>
                    <a:pt x="3404" y="15207"/>
                    <a:pt x="3429" y="13371"/>
                  </a:cubicBezTo>
                  <a:cubicBezTo>
                    <a:pt x="3306" y="9452"/>
                    <a:pt x="0" y="1298"/>
                    <a:pt x="3208" y="123"/>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5" name="Google Shape;1885;g14205b110d2_0_4531"/>
            <p:cNvSpPr/>
            <p:nvPr/>
          </p:nvSpPr>
          <p:spPr>
            <a:xfrm>
              <a:off x="4112100" y="1477900"/>
              <a:ext cx="92475" cy="614050"/>
            </a:xfrm>
            <a:custGeom>
              <a:rect b="b" l="l" r="r" t="t"/>
              <a:pathLst>
                <a:path extrusionOk="0" h="24562" w="3699">
                  <a:moveTo>
                    <a:pt x="3478" y="588"/>
                  </a:moveTo>
                  <a:cubicBezTo>
                    <a:pt x="2205" y="6122"/>
                    <a:pt x="2597" y="12097"/>
                    <a:pt x="2866" y="14423"/>
                  </a:cubicBezTo>
                  <a:cubicBezTo>
                    <a:pt x="3160" y="16774"/>
                    <a:pt x="3209" y="24561"/>
                    <a:pt x="3209" y="24561"/>
                  </a:cubicBezTo>
                  <a:cubicBezTo>
                    <a:pt x="1323" y="23606"/>
                    <a:pt x="417" y="21843"/>
                    <a:pt x="393" y="21035"/>
                  </a:cubicBezTo>
                  <a:cubicBezTo>
                    <a:pt x="344" y="20252"/>
                    <a:pt x="1078" y="13493"/>
                    <a:pt x="1005" y="12930"/>
                  </a:cubicBezTo>
                  <a:cubicBezTo>
                    <a:pt x="956" y="12391"/>
                    <a:pt x="1" y="7175"/>
                    <a:pt x="99" y="4334"/>
                  </a:cubicBezTo>
                  <a:cubicBezTo>
                    <a:pt x="221" y="1518"/>
                    <a:pt x="1274" y="1102"/>
                    <a:pt x="1274" y="1102"/>
                  </a:cubicBezTo>
                  <a:lnTo>
                    <a:pt x="3698"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6" name="Google Shape;1886;g14205b110d2_0_4531"/>
            <p:cNvSpPr/>
            <p:nvPr/>
          </p:nvSpPr>
          <p:spPr>
            <a:xfrm>
              <a:off x="4240050" y="1507275"/>
              <a:ext cx="216150" cy="590175"/>
            </a:xfrm>
            <a:custGeom>
              <a:rect b="b" l="l" r="r" t="t"/>
              <a:pathLst>
                <a:path extrusionOk="0" h="23607" w="8646">
                  <a:moveTo>
                    <a:pt x="1886" y="1"/>
                  </a:moveTo>
                  <a:cubicBezTo>
                    <a:pt x="1" y="4017"/>
                    <a:pt x="907" y="7714"/>
                    <a:pt x="1005" y="11020"/>
                  </a:cubicBezTo>
                  <a:cubicBezTo>
                    <a:pt x="1078" y="14326"/>
                    <a:pt x="2792" y="23607"/>
                    <a:pt x="2792" y="23607"/>
                  </a:cubicBezTo>
                  <a:cubicBezTo>
                    <a:pt x="6098" y="22799"/>
                    <a:pt x="6490" y="20570"/>
                    <a:pt x="7127" y="19444"/>
                  </a:cubicBezTo>
                  <a:cubicBezTo>
                    <a:pt x="8645" y="11706"/>
                    <a:pt x="6711" y="5437"/>
                    <a:pt x="5290" y="3110"/>
                  </a:cubicBezTo>
                  <a:cubicBezTo>
                    <a:pt x="4164" y="1298"/>
                    <a:pt x="1886" y="1"/>
                    <a:pt x="1886"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7" name="Google Shape;1887;g14205b110d2_0_4531"/>
            <p:cNvSpPr/>
            <p:nvPr/>
          </p:nvSpPr>
          <p:spPr>
            <a:xfrm>
              <a:off x="3944375" y="1791100"/>
              <a:ext cx="64300" cy="33625"/>
            </a:xfrm>
            <a:custGeom>
              <a:rect b="b" l="l" r="r" t="t"/>
              <a:pathLst>
                <a:path extrusionOk="0" h="1345" w="2572">
                  <a:moveTo>
                    <a:pt x="1319" y="1"/>
                  </a:moveTo>
                  <a:cubicBezTo>
                    <a:pt x="1012" y="1"/>
                    <a:pt x="704" y="68"/>
                    <a:pt x="465" y="206"/>
                  </a:cubicBezTo>
                  <a:cubicBezTo>
                    <a:pt x="0" y="451"/>
                    <a:pt x="0" y="891"/>
                    <a:pt x="465" y="1161"/>
                  </a:cubicBezTo>
                  <a:cubicBezTo>
                    <a:pt x="686" y="1283"/>
                    <a:pt x="986" y="1344"/>
                    <a:pt x="1286" y="1344"/>
                  </a:cubicBezTo>
                  <a:cubicBezTo>
                    <a:pt x="1586" y="1344"/>
                    <a:pt x="1886" y="1283"/>
                    <a:pt x="2106" y="1161"/>
                  </a:cubicBezTo>
                  <a:cubicBezTo>
                    <a:pt x="2571" y="891"/>
                    <a:pt x="2571" y="451"/>
                    <a:pt x="2131" y="181"/>
                  </a:cubicBezTo>
                  <a:cubicBezTo>
                    <a:pt x="1903" y="62"/>
                    <a:pt x="1612" y="1"/>
                    <a:pt x="1319" y="1"/>
                  </a:cubicBezTo>
                  <a:close/>
                </a:path>
              </a:pathLst>
            </a:custGeom>
            <a:solidFill>
              <a:srgbClr val="83C9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8" name="Google Shape;1888;g14205b110d2_0_4531"/>
            <p:cNvSpPr/>
            <p:nvPr/>
          </p:nvSpPr>
          <p:spPr>
            <a:xfrm>
              <a:off x="4062525" y="1567275"/>
              <a:ext cx="352650" cy="342850"/>
            </a:xfrm>
            <a:custGeom>
              <a:rect b="b" l="l" r="r" t="t"/>
              <a:pathLst>
                <a:path extrusionOk="0" h="13714" w="14106">
                  <a:moveTo>
                    <a:pt x="11069" y="759"/>
                  </a:moveTo>
                  <a:cubicBezTo>
                    <a:pt x="8791" y="1886"/>
                    <a:pt x="8571" y="8596"/>
                    <a:pt x="6832" y="10261"/>
                  </a:cubicBezTo>
                  <a:cubicBezTo>
                    <a:pt x="5828" y="11216"/>
                    <a:pt x="1886" y="10457"/>
                    <a:pt x="539" y="10481"/>
                  </a:cubicBezTo>
                  <a:cubicBezTo>
                    <a:pt x="0" y="11681"/>
                    <a:pt x="735" y="13101"/>
                    <a:pt x="735" y="13101"/>
                  </a:cubicBezTo>
                  <a:cubicBezTo>
                    <a:pt x="8253" y="13469"/>
                    <a:pt x="9159" y="13714"/>
                    <a:pt x="11069" y="10040"/>
                  </a:cubicBezTo>
                  <a:cubicBezTo>
                    <a:pt x="12587" y="7200"/>
                    <a:pt x="14105" y="0"/>
                    <a:pt x="11069" y="759"/>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9" name="Google Shape;1889;g14205b110d2_0_4531"/>
            <p:cNvSpPr/>
            <p:nvPr/>
          </p:nvSpPr>
          <p:spPr>
            <a:xfrm>
              <a:off x="3947425" y="1487675"/>
              <a:ext cx="272450" cy="337975"/>
            </a:xfrm>
            <a:custGeom>
              <a:rect b="b" l="l" r="r" t="t"/>
              <a:pathLst>
                <a:path extrusionOk="0" h="13519" w="10898">
                  <a:moveTo>
                    <a:pt x="7861" y="711"/>
                  </a:moveTo>
                  <a:cubicBezTo>
                    <a:pt x="6392" y="1470"/>
                    <a:pt x="5706" y="7568"/>
                    <a:pt x="3968" y="9110"/>
                  </a:cubicBezTo>
                  <a:cubicBezTo>
                    <a:pt x="2964" y="9967"/>
                    <a:pt x="2547" y="10751"/>
                    <a:pt x="515" y="11755"/>
                  </a:cubicBezTo>
                  <a:cubicBezTo>
                    <a:pt x="1" y="12857"/>
                    <a:pt x="1421" y="13518"/>
                    <a:pt x="1421" y="13518"/>
                  </a:cubicBezTo>
                  <a:cubicBezTo>
                    <a:pt x="5437" y="12000"/>
                    <a:pt x="6367" y="10702"/>
                    <a:pt x="7714" y="8670"/>
                  </a:cubicBezTo>
                  <a:cubicBezTo>
                    <a:pt x="9379" y="6147"/>
                    <a:pt x="10898" y="1"/>
                    <a:pt x="7861" y="71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0" name="Google Shape;1890;g14205b110d2_0_4531"/>
            <p:cNvSpPr/>
            <p:nvPr/>
          </p:nvSpPr>
          <p:spPr>
            <a:xfrm>
              <a:off x="3873350" y="1788275"/>
              <a:ext cx="113900" cy="98575"/>
            </a:xfrm>
            <a:custGeom>
              <a:rect b="b" l="l" r="r" t="t"/>
              <a:pathLst>
                <a:path extrusionOk="0" h="3943" w="4556">
                  <a:moveTo>
                    <a:pt x="4310" y="1274"/>
                  </a:moveTo>
                  <a:cubicBezTo>
                    <a:pt x="4261" y="1396"/>
                    <a:pt x="3870" y="1837"/>
                    <a:pt x="3527" y="2229"/>
                  </a:cubicBezTo>
                  <a:cubicBezTo>
                    <a:pt x="3184" y="2621"/>
                    <a:pt x="2621" y="3306"/>
                    <a:pt x="2449" y="3135"/>
                  </a:cubicBezTo>
                  <a:cubicBezTo>
                    <a:pt x="2278" y="2963"/>
                    <a:pt x="2621" y="2302"/>
                    <a:pt x="2621" y="2302"/>
                  </a:cubicBezTo>
                  <a:cubicBezTo>
                    <a:pt x="2621" y="2302"/>
                    <a:pt x="1568" y="3282"/>
                    <a:pt x="1396" y="3600"/>
                  </a:cubicBezTo>
                  <a:cubicBezTo>
                    <a:pt x="1200" y="3943"/>
                    <a:pt x="1323" y="2988"/>
                    <a:pt x="1568" y="2547"/>
                  </a:cubicBezTo>
                  <a:cubicBezTo>
                    <a:pt x="931" y="3551"/>
                    <a:pt x="760" y="3772"/>
                    <a:pt x="711" y="3527"/>
                  </a:cubicBezTo>
                  <a:cubicBezTo>
                    <a:pt x="662" y="3282"/>
                    <a:pt x="1200" y="1911"/>
                    <a:pt x="1127" y="2057"/>
                  </a:cubicBezTo>
                  <a:cubicBezTo>
                    <a:pt x="368" y="3208"/>
                    <a:pt x="74" y="3355"/>
                    <a:pt x="147" y="2817"/>
                  </a:cubicBezTo>
                  <a:cubicBezTo>
                    <a:pt x="221" y="2302"/>
                    <a:pt x="980" y="1396"/>
                    <a:pt x="1421" y="1151"/>
                  </a:cubicBezTo>
                  <a:cubicBezTo>
                    <a:pt x="98" y="2008"/>
                    <a:pt x="1" y="1911"/>
                    <a:pt x="343" y="1543"/>
                  </a:cubicBezTo>
                  <a:cubicBezTo>
                    <a:pt x="662" y="1151"/>
                    <a:pt x="1886" y="221"/>
                    <a:pt x="3527" y="0"/>
                  </a:cubicBezTo>
                  <a:cubicBezTo>
                    <a:pt x="4555" y="955"/>
                    <a:pt x="4310" y="1274"/>
                    <a:pt x="4310" y="1274"/>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1" name="Google Shape;1891;g14205b110d2_0_4531"/>
            <p:cNvSpPr/>
            <p:nvPr/>
          </p:nvSpPr>
          <p:spPr>
            <a:xfrm>
              <a:off x="3945600" y="1828075"/>
              <a:ext cx="146325" cy="74100"/>
            </a:xfrm>
            <a:custGeom>
              <a:rect b="b" l="l" r="r" t="t"/>
              <a:pathLst>
                <a:path extrusionOk="0" h="2964" w="5853">
                  <a:moveTo>
                    <a:pt x="539" y="1788"/>
                  </a:moveTo>
                  <a:cubicBezTo>
                    <a:pt x="980" y="1127"/>
                    <a:pt x="1592" y="367"/>
                    <a:pt x="2375" y="147"/>
                  </a:cubicBezTo>
                  <a:cubicBezTo>
                    <a:pt x="2939" y="0"/>
                    <a:pt x="3526" y="123"/>
                    <a:pt x="4065" y="294"/>
                  </a:cubicBezTo>
                  <a:cubicBezTo>
                    <a:pt x="4506" y="441"/>
                    <a:pt x="5118" y="490"/>
                    <a:pt x="5534" y="686"/>
                  </a:cubicBezTo>
                  <a:cubicBezTo>
                    <a:pt x="5730" y="1200"/>
                    <a:pt x="5853" y="1641"/>
                    <a:pt x="5853" y="2106"/>
                  </a:cubicBezTo>
                  <a:cubicBezTo>
                    <a:pt x="5755" y="2131"/>
                    <a:pt x="5657" y="2155"/>
                    <a:pt x="5559" y="2155"/>
                  </a:cubicBezTo>
                  <a:cubicBezTo>
                    <a:pt x="5094" y="2204"/>
                    <a:pt x="4628" y="2375"/>
                    <a:pt x="4163" y="2375"/>
                  </a:cubicBezTo>
                  <a:cubicBezTo>
                    <a:pt x="3869" y="2351"/>
                    <a:pt x="3379" y="2449"/>
                    <a:pt x="3086" y="2375"/>
                  </a:cubicBezTo>
                  <a:cubicBezTo>
                    <a:pt x="3208" y="2400"/>
                    <a:pt x="3330" y="2449"/>
                    <a:pt x="3355" y="2571"/>
                  </a:cubicBezTo>
                  <a:cubicBezTo>
                    <a:pt x="3379" y="2669"/>
                    <a:pt x="3281" y="2767"/>
                    <a:pt x="3184" y="2792"/>
                  </a:cubicBezTo>
                  <a:cubicBezTo>
                    <a:pt x="2522" y="2963"/>
                    <a:pt x="1935" y="2155"/>
                    <a:pt x="1518" y="1763"/>
                  </a:cubicBezTo>
                  <a:cubicBezTo>
                    <a:pt x="1543" y="1812"/>
                    <a:pt x="0" y="2645"/>
                    <a:pt x="539" y="1788"/>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2" name="Google Shape;1892;g14205b110d2_0_4531"/>
            <p:cNvSpPr/>
            <p:nvPr/>
          </p:nvSpPr>
          <p:spPr>
            <a:xfrm>
              <a:off x="4093125" y="1315650"/>
              <a:ext cx="144500" cy="181250"/>
            </a:xfrm>
            <a:custGeom>
              <a:rect b="b" l="l" r="r" t="t"/>
              <a:pathLst>
                <a:path extrusionOk="0" h="7250" w="5780">
                  <a:moveTo>
                    <a:pt x="1715" y="882"/>
                  </a:moveTo>
                  <a:cubicBezTo>
                    <a:pt x="1690" y="931"/>
                    <a:pt x="1666" y="1005"/>
                    <a:pt x="1641" y="1078"/>
                  </a:cubicBezTo>
                  <a:cubicBezTo>
                    <a:pt x="1519" y="1446"/>
                    <a:pt x="1592" y="1886"/>
                    <a:pt x="1519" y="2254"/>
                  </a:cubicBezTo>
                  <a:cubicBezTo>
                    <a:pt x="1372" y="2866"/>
                    <a:pt x="931" y="3331"/>
                    <a:pt x="735" y="3919"/>
                  </a:cubicBezTo>
                  <a:cubicBezTo>
                    <a:pt x="1" y="6049"/>
                    <a:pt x="2131" y="7249"/>
                    <a:pt x="3968" y="7102"/>
                  </a:cubicBezTo>
                  <a:cubicBezTo>
                    <a:pt x="4286" y="7078"/>
                    <a:pt x="4629" y="7004"/>
                    <a:pt x="4898" y="6784"/>
                  </a:cubicBezTo>
                  <a:cubicBezTo>
                    <a:pt x="5780" y="6098"/>
                    <a:pt x="4776" y="5021"/>
                    <a:pt x="4360" y="4384"/>
                  </a:cubicBezTo>
                  <a:cubicBezTo>
                    <a:pt x="4066" y="3943"/>
                    <a:pt x="3649" y="3356"/>
                    <a:pt x="3625" y="2792"/>
                  </a:cubicBezTo>
                  <a:cubicBezTo>
                    <a:pt x="3576" y="2278"/>
                    <a:pt x="3870" y="1837"/>
                    <a:pt x="3747" y="1299"/>
                  </a:cubicBezTo>
                  <a:cubicBezTo>
                    <a:pt x="3551" y="221"/>
                    <a:pt x="2205" y="1"/>
                    <a:pt x="1715" y="882"/>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3" name="Google Shape;1893;g14205b110d2_0_4531"/>
            <p:cNvSpPr/>
            <p:nvPr/>
          </p:nvSpPr>
          <p:spPr>
            <a:xfrm>
              <a:off x="4189250" y="1445450"/>
              <a:ext cx="104700" cy="142050"/>
            </a:xfrm>
            <a:custGeom>
              <a:rect b="b" l="l" r="r" t="t"/>
              <a:pathLst>
                <a:path extrusionOk="0" h="5682" w="4188">
                  <a:moveTo>
                    <a:pt x="3380" y="0"/>
                  </a:moveTo>
                  <a:cubicBezTo>
                    <a:pt x="3380" y="0"/>
                    <a:pt x="2767" y="2106"/>
                    <a:pt x="4139" y="2988"/>
                  </a:cubicBezTo>
                  <a:cubicBezTo>
                    <a:pt x="4188" y="3502"/>
                    <a:pt x="2743" y="5681"/>
                    <a:pt x="1274" y="5290"/>
                  </a:cubicBezTo>
                  <a:cubicBezTo>
                    <a:pt x="441" y="5094"/>
                    <a:pt x="0" y="3869"/>
                    <a:pt x="0" y="3869"/>
                  </a:cubicBezTo>
                  <a:cubicBezTo>
                    <a:pt x="74" y="3110"/>
                    <a:pt x="515" y="1518"/>
                    <a:pt x="515" y="1518"/>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4" name="Google Shape;1894;g14205b110d2_0_4531"/>
            <p:cNvSpPr/>
            <p:nvPr/>
          </p:nvSpPr>
          <p:spPr>
            <a:xfrm>
              <a:off x="4140875" y="1285650"/>
              <a:ext cx="156150" cy="222875"/>
            </a:xfrm>
            <a:custGeom>
              <a:rect b="b" l="l" r="r" t="t"/>
              <a:pathLst>
                <a:path extrusionOk="0" h="8915" w="6246">
                  <a:moveTo>
                    <a:pt x="393" y="2131"/>
                  </a:moveTo>
                  <a:cubicBezTo>
                    <a:pt x="393" y="2131"/>
                    <a:pt x="1" y="3454"/>
                    <a:pt x="148" y="4507"/>
                  </a:cubicBezTo>
                  <a:cubicBezTo>
                    <a:pt x="295" y="5535"/>
                    <a:pt x="393" y="7592"/>
                    <a:pt x="1299" y="8253"/>
                  </a:cubicBezTo>
                  <a:cubicBezTo>
                    <a:pt x="2229" y="8915"/>
                    <a:pt x="3527" y="8155"/>
                    <a:pt x="4409" y="7396"/>
                  </a:cubicBezTo>
                  <a:cubicBezTo>
                    <a:pt x="5266" y="6662"/>
                    <a:pt x="6196" y="5315"/>
                    <a:pt x="6221" y="3650"/>
                  </a:cubicBezTo>
                  <a:cubicBezTo>
                    <a:pt x="6245" y="2009"/>
                    <a:pt x="5584" y="1"/>
                    <a:pt x="3209" y="99"/>
                  </a:cubicBezTo>
                  <a:cubicBezTo>
                    <a:pt x="833" y="197"/>
                    <a:pt x="393" y="2131"/>
                    <a:pt x="393" y="2131"/>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5" name="Google Shape;1895;g14205b110d2_0_4531"/>
            <p:cNvSpPr/>
            <p:nvPr/>
          </p:nvSpPr>
          <p:spPr>
            <a:xfrm>
              <a:off x="4177000" y="1270975"/>
              <a:ext cx="167775" cy="231425"/>
            </a:xfrm>
            <a:custGeom>
              <a:rect b="b" l="l" r="r" t="t"/>
              <a:pathLst>
                <a:path extrusionOk="0" h="9257" w="6711">
                  <a:moveTo>
                    <a:pt x="613" y="1714"/>
                  </a:moveTo>
                  <a:cubicBezTo>
                    <a:pt x="1" y="2473"/>
                    <a:pt x="270" y="3380"/>
                    <a:pt x="1029" y="3943"/>
                  </a:cubicBezTo>
                  <a:cubicBezTo>
                    <a:pt x="1568" y="4335"/>
                    <a:pt x="2033" y="4579"/>
                    <a:pt x="2376" y="5167"/>
                  </a:cubicBezTo>
                  <a:cubicBezTo>
                    <a:pt x="2694" y="5706"/>
                    <a:pt x="2866" y="6343"/>
                    <a:pt x="2915" y="6979"/>
                  </a:cubicBezTo>
                  <a:cubicBezTo>
                    <a:pt x="2939" y="7493"/>
                    <a:pt x="2939" y="8008"/>
                    <a:pt x="2964" y="8546"/>
                  </a:cubicBezTo>
                  <a:cubicBezTo>
                    <a:pt x="2988" y="8791"/>
                    <a:pt x="2988" y="9110"/>
                    <a:pt x="3257" y="9183"/>
                  </a:cubicBezTo>
                  <a:cubicBezTo>
                    <a:pt x="3551" y="9257"/>
                    <a:pt x="4163" y="9036"/>
                    <a:pt x="4433" y="8889"/>
                  </a:cubicBezTo>
                  <a:cubicBezTo>
                    <a:pt x="4874" y="8620"/>
                    <a:pt x="5265" y="8277"/>
                    <a:pt x="5584" y="7885"/>
                  </a:cubicBezTo>
                  <a:cubicBezTo>
                    <a:pt x="6220" y="7151"/>
                    <a:pt x="6612" y="6171"/>
                    <a:pt x="6637" y="5192"/>
                  </a:cubicBezTo>
                  <a:cubicBezTo>
                    <a:pt x="6710" y="3355"/>
                    <a:pt x="5657" y="2155"/>
                    <a:pt x="4335" y="1102"/>
                  </a:cubicBezTo>
                  <a:cubicBezTo>
                    <a:pt x="2964" y="0"/>
                    <a:pt x="1690" y="392"/>
                    <a:pt x="613" y="1714"/>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6" name="Google Shape;1896;g14205b110d2_0_4531"/>
            <p:cNvSpPr/>
            <p:nvPr/>
          </p:nvSpPr>
          <p:spPr>
            <a:xfrm>
              <a:off x="4121300" y="1267900"/>
              <a:ext cx="110200" cy="125525"/>
            </a:xfrm>
            <a:custGeom>
              <a:rect b="b" l="l" r="r" t="t"/>
              <a:pathLst>
                <a:path extrusionOk="0" h="5021" w="4408">
                  <a:moveTo>
                    <a:pt x="2033" y="907"/>
                  </a:moveTo>
                  <a:cubicBezTo>
                    <a:pt x="2033" y="907"/>
                    <a:pt x="2033" y="907"/>
                    <a:pt x="2033" y="907"/>
                  </a:cubicBezTo>
                  <a:cubicBezTo>
                    <a:pt x="2498" y="588"/>
                    <a:pt x="4383" y="1"/>
                    <a:pt x="4383" y="980"/>
                  </a:cubicBezTo>
                  <a:cubicBezTo>
                    <a:pt x="4408" y="1935"/>
                    <a:pt x="2988" y="2890"/>
                    <a:pt x="2253" y="3331"/>
                  </a:cubicBezTo>
                  <a:cubicBezTo>
                    <a:pt x="1910" y="3503"/>
                    <a:pt x="1567" y="3649"/>
                    <a:pt x="1274" y="3894"/>
                  </a:cubicBezTo>
                  <a:cubicBezTo>
                    <a:pt x="882" y="4188"/>
                    <a:pt x="857" y="4776"/>
                    <a:pt x="514" y="5021"/>
                  </a:cubicBezTo>
                  <a:cubicBezTo>
                    <a:pt x="0" y="4531"/>
                    <a:pt x="123" y="3282"/>
                    <a:pt x="343" y="2670"/>
                  </a:cubicBezTo>
                  <a:cubicBezTo>
                    <a:pt x="612" y="1862"/>
                    <a:pt x="1322" y="1397"/>
                    <a:pt x="2033" y="907"/>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7" name="Google Shape;1897;g14205b110d2_0_4531"/>
            <p:cNvSpPr/>
            <p:nvPr/>
          </p:nvSpPr>
          <p:spPr>
            <a:xfrm>
              <a:off x="4195375" y="1472375"/>
              <a:ext cx="53900" cy="38600"/>
            </a:xfrm>
            <a:custGeom>
              <a:rect b="b" l="l" r="r" t="t"/>
              <a:pathLst>
                <a:path extrusionOk="0" h="1544" w="2156">
                  <a:moveTo>
                    <a:pt x="123" y="1029"/>
                  </a:moveTo>
                  <a:cubicBezTo>
                    <a:pt x="1078" y="931"/>
                    <a:pt x="2155" y="1"/>
                    <a:pt x="2155" y="1"/>
                  </a:cubicBezTo>
                  <a:cubicBezTo>
                    <a:pt x="2155" y="1"/>
                    <a:pt x="1935" y="1127"/>
                    <a:pt x="0" y="1543"/>
                  </a:cubicBezTo>
                  <a:close/>
                </a:path>
              </a:pathLst>
            </a:custGeom>
            <a:solidFill>
              <a:srgbClr val="F4AE9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8" name="Google Shape;1898;g14205b110d2_0_4531"/>
            <p:cNvSpPr/>
            <p:nvPr/>
          </p:nvSpPr>
          <p:spPr>
            <a:xfrm>
              <a:off x="4865725" y="2915325"/>
              <a:ext cx="258975" cy="109625"/>
            </a:xfrm>
            <a:custGeom>
              <a:rect b="b" l="l" r="r" t="t"/>
              <a:pathLst>
                <a:path extrusionOk="0" h="4385" w="10359">
                  <a:moveTo>
                    <a:pt x="931" y="1"/>
                  </a:moveTo>
                  <a:cubicBezTo>
                    <a:pt x="0" y="1470"/>
                    <a:pt x="221" y="2498"/>
                    <a:pt x="490" y="2621"/>
                  </a:cubicBezTo>
                  <a:cubicBezTo>
                    <a:pt x="3634" y="4019"/>
                    <a:pt x="6103" y="4384"/>
                    <a:pt x="7811" y="4384"/>
                  </a:cubicBezTo>
                  <a:cubicBezTo>
                    <a:pt x="9124" y="4384"/>
                    <a:pt x="9986" y="4169"/>
                    <a:pt x="10359" y="4041"/>
                  </a:cubicBezTo>
                  <a:cubicBezTo>
                    <a:pt x="9428" y="2768"/>
                    <a:pt x="8571" y="1543"/>
                    <a:pt x="7518" y="123"/>
                  </a:cubicBezTo>
                  <a:cubicBezTo>
                    <a:pt x="6736" y="271"/>
                    <a:pt x="5859" y="324"/>
                    <a:pt x="5006" y="324"/>
                  </a:cubicBezTo>
                  <a:cubicBezTo>
                    <a:pt x="2894" y="324"/>
                    <a:pt x="931" y="1"/>
                    <a:pt x="9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9" name="Google Shape;1899;g14205b110d2_0_4531"/>
            <p:cNvSpPr/>
            <p:nvPr/>
          </p:nvSpPr>
          <p:spPr>
            <a:xfrm>
              <a:off x="4206375" y="1925400"/>
              <a:ext cx="279200" cy="315300"/>
            </a:xfrm>
            <a:custGeom>
              <a:rect b="b" l="l" r="r" t="t"/>
              <a:pathLst>
                <a:path extrusionOk="0" h="12612" w="11168">
                  <a:moveTo>
                    <a:pt x="11167" y="1"/>
                  </a:moveTo>
                  <a:lnTo>
                    <a:pt x="25" y="6466"/>
                  </a:lnTo>
                  <a:lnTo>
                    <a:pt x="1" y="12612"/>
                  </a:lnTo>
                  <a:lnTo>
                    <a:pt x="11143" y="6147"/>
                  </a:lnTo>
                  <a:lnTo>
                    <a:pt x="11167" y="1"/>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0" name="Google Shape;1900;g14205b110d2_0_4531"/>
            <p:cNvSpPr/>
            <p:nvPr/>
          </p:nvSpPr>
          <p:spPr>
            <a:xfrm>
              <a:off x="2951375" y="1925400"/>
              <a:ext cx="281025" cy="315300"/>
            </a:xfrm>
            <a:custGeom>
              <a:rect b="b" l="l" r="r" t="t"/>
              <a:pathLst>
                <a:path extrusionOk="0" h="12612" w="11241">
                  <a:moveTo>
                    <a:pt x="25" y="1"/>
                  </a:moveTo>
                  <a:lnTo>
                    <a:pt x="1" y="6147"/>
                  </a:lnTo>
                  <a:lnTo>
                    <a:pt x="11216" y="12612"/>
                  </a:lnTo>
                  <a:lnTo>
                    <a:pt x="11241" y="6490"/>
                  </a:lnTo>
                  <a:lnTo>
                    <a:pt x="25"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1" name="Google Shape;1901;g14205b110d2_0_4531"/>
            <p:cNvSpPr/>
            <p:nvPr/>
          </p:nvSpPr>
          <p:spPr>
            <a:xfrm>
              <a:off x="3956000" y="2062225"/>
              <a:ext cx="251025" cy="238475"/>
            </a:xfrm>
            <a:custGeom>
              <a:rect b="b" l="l" r="r" t="t"/>
              <a:pathLst>
                <a:path extrusionOk="0" h="9539" w="10041">
                  <a:moveTo>
                    <a:pt x="5877" y="1"/>
                  </a:moveTo>
                  <a:cubicBezTo>
                    <a:pt x="4371" y="1"/>
                    <a:pt x="2865" y="331"/>
                    <a:pt x="1715" y="993"/>
                  </a:cubicBezTo>
                  <a:cubicBezTo>
                    <a:pt x="588" y="1654"/>
                    <a:pt x="25" y="2535"/>
                    <a:pt x="25" y="3392"/>
                  </a:cubicBezTo>
                  <a:lnTo>
                    <a:pt x="0" y="9522"/>
                  </a:lnTo>
                  <a:lnTo>
                    <a:pt x="0" y="9522"/>
                  </a:lnTo>
                  <a:cubicBezTo>
                    <a:pt x="7" y="8647"/>
                    <a:pt x="571" y="7796"/>
                    <a:pt x="1715" y="7139"/>
                  </a:cubicBezTo>
                  <a:cubicBezTo>
                    <a:pt x="2853" y="6478"/>
                    <a:pt x="4353" y="6147"/>
                    <a:pt x="5856" y="6147"/>
                  </a:cubicBezTo>
                  <a:cubicBezTo>
                    <a:pt x="7359" y="6147"/>
                    <a:pt x="8865" y="6478"/>
                    <a:pt x="10016" y="7139"/>
                  </a:cubicBezTo>
                  <a:lnTo>
                    <a:pt x="10040" y="993"/>
                  </a:lnTo>
                  <a:cubicBezTo>
                    <a:pt x="8890" y="331"/>
                    <a:pt x="7384" y="1"/>
                    <a:pt x="5877" y="1"/>
                  </a:cubicBezTo>
                  <a:close/>
                  <a:moveTo>
                    <a:pt x="0" y="9522"/>
                  </a:moveTo>
                  <a:cubicBezTo>
                    <a:pt x="0" y="9528"/>
                    <a:pt x="0" y="9533"/>
                    <a:pt x="0" y="9539"/>
                  </a:cubicBezTo>
                  <a:lnTo>
                    <a:pt x="0" y="9522"/>
                  </a:lnTo>
                  <a:close/>
                </a:path>
              </a:pathLst>
            </a:custGeom>
            <a:solidFill>
              <a:srgbClr val="787C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2" name="Google Shape;1902;g14205b110d2_0_4531"/>
            <p:cNvSpPr/>
            <p:nvPr/>
          </p:nvSpPr>
          <p:spPr>
            <a:xfrm>
              <a:off x="3231775" y="2062300"/>
              <a:ext cx="252250" cy="239025"/>
            </a:xfrm>
            <a:custGeom>
              <a:rect b="b" l="l" r="r" t="t"/>
              <a:pathLst>
                <a:path extrusionOk="0" h="9561" w="10090">
                  <a:moveTo>
                    <a:pt x="4190" y="1"/>
                  </a:moveTo>
                  <a:cubicBezTo>
                    <a:pt x="2677" y="1"/>
                    <a:pt x="1169" y="338"/>
                    <a:pt x="25" y="1014"/>
                  </a:cubicBezTo>
                  <a:lnTo>
                    <a:pt x="0" y="7136"/>
                  </a:lnTo>
                  <a:cubicBezTo>
                    <a:pt x="1151" y="6475"/>
                    <a:pt x="2657" y="6144"/>
                    <a:pt x="4163" y="6144"/>
                  </a:cubicBezTo>
                  <a:cubicBezTo>
                    <a:pt x="5669" y="6144"/>
                    <a:pt x="7175" y="6475"/>
                    <a:pt x="8326" y="7136"/>
                  </a:cubicBezTo>
                  <a:cubicBezTo>
                    <a:pt x="9477" y="7797"/>
                    <a:pt x="10065" y="8679"/>
                    <a:pt x="10065" y="9560"/>
                  </a:cubicBezTo>
                  <a:lnTo>
                    <a:pt x="10065" y="3438"/>
                  </a:lnTo>
                  <a:cubicBezTo>
                    <a:pt x="10089" y="2557"/>
                    <a:pt x="9501" y="1675"/>
                    <a:pt x="8351" y="990"/>
                  </a:cubicBezTo>
                  <a:cubicBezTo>
                    <a:pt x="7193" y="331"/>
                    <a:pt x="5689" y="1"/>
                    <a:pt x="4190"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3" name="Google Shape;1903;g14205b110d2_0_4531"/>
            <p:cNvSpPr/>
            <p:nvPr/>
          </p:nvSpPr>
          <p:spPr>
            <a:xfrm>
              <a:off x="3440525" y="2207625"/>
              <a:ext cx="280400" cy="315300"/>
            </a:xfrm>
            <a:custGeom>
              <a:rect b="b" l="l" r="r" t="t"/>
              <a:pathLst>
                <a:path extrusionOk="0" h="12612" w="11216">
                  <a:moveTo>
                    <a:pt x="25" y="1"/>
                  </a:moveTo>
                  <a:lnTo>
                    <a:pt x="1" y="6147"/>
                  </a:lnTo>
                  <a:lnTo>
                    <a:pt x="11216" y="12612"/>
                  </a:lnTo>
                  <a:lnTo>
                    <a:pt x="11216" y="6490"/>
                  </a:lnTo>
                  <a:lnTo>
                    <a:pt x="25"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4" name="Google Shape;1904;g14205b110d2_0_4531"/>
            <p:cNvSpPr/>
            <p:nvPr/>
          </p:nvSpPr>
          <p:spPr>
            <a:xfrm>
              <a:off x="3720925" y="2207625"/>
              <a:ext cx="278575" cy="315300"/>
            </a:xfrm>
            <a:custGeom>
              <a:rect b="b" l="l" r="r" t="t"/>
              <a:pathLst>
                <a:path extrusionOk="0" h="12612" w="11143">
                  <a:moveTo>
                    <a:pt x="11142" y="1"/>
                  </a:moveTo>
                  <a:lnTo>
                    <a:pt x="0" y="6490"/>
                  </a:lnTo>
                  <a:lnTo>
                    <a:pt x="0" y="12612"/>
                  </a:lnTo>
                  <a:lnTo>
                    <a:pt x="11142" y="6147"/>
                  </a:lnTo>
                  <a:lnTo>
                    <a:pt x="11142" y="1"/>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5" name="Google Shape;1905;g14205b110d2_0_4531"/>
            <p:cNvSpPr/>
            <p:nvPr/>
          </p:nvSpPr>
          <p:spPr>
            <a:xfrm>
              <a:off x="2952000" y="1481575"/>
              <a:ext cx="1533575" cy="888300"/>
            </a:xfrm>
            <a:custGeom>
              <a:rect b="b" l="l" r="r" t="t"/>
              <a:pathLst>
                <a:path extrusionOk="0" h="35532" w="61343">
                  <a:moveTo>
                    <a:pt x="30561" y="0"/>
                  </a:moveTo>
                  <a:lnTo>
                    <a:pt x="0" y="17754"/>
                  </a:lnTo>
                  <a:lnTo>
                    <a:pt x="11216" y="24243"/>
                  </a:lnTo>
                  <a:cubicBezTo>
                    <a:pt x="12360" y="23567"/>
                    <a:pt x="13868" y="23230"/>
                    <a:pt x="15381" y="23230"/>
                  </a:cubicBezTo>
                  <a:cubicBezTo>
                    <a:pt x="16880" y="23230"/>
                    <a:pt x="18384" y="23560"/>
                    <a:pt x="19542" y="24219"/>
                  </a:cubicBezTo>
                  <a:cubicBezTo>
                    <a:pt x="21843" y="25565"/>
                    <a:pt x="21843" y="27720"/>
                    <a:pt x="19566" y="29043"/>
                  </a:cubicBezTo>
                  <a:lnTo>
                    <a:pt x="30757" y="35532"/>
                  </a:lnTo>
                  <a:lnTo>
                    <a:pt x="41899" y="29043"/>
                  </a:lnTo>
                  <a:cubicBezTo>
                    <a:pt x="39597" y="27720"/>
                    <a:pt x="39597" y="25565"/>
                    <a:pt x="41875" y="24219"/>
                  </a:cubicBezTo>
                  <a:cubicBezTo>
                    <a:pt x="43025" y="23557"/>
                    <a:pt x="44531" y="23227"/>
                    <a:pt x="46037" y="23227"/>
                  </a:cubicBezTo>
                  <a:cubicBezTo>
                    <a:pt x="47544" y="23227"/>
                    <a:pt x="49050" y="23557"/>
                    <a:pt x="50200" y="24219"/>
                  </a:cubicBezTo>
                  <a:lnTo>
                    <a:pt x="61342" y="17754"/>
                  </a:lnTo>
                  <a:lnTo>
                    <a:pt x="30561"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6" name="Google Shape;1906;g14205b110d2_0_4531"/>
            <p:cNvSpPr/>
            <p:nvPr/>
          </p:nvSpPr>
          <p:spPr>
            <a:xfrm>
              <a:off x="3208500" y="2282925"/>
              <a:ext cx="43500" cy="213075"/>
            </a:xfrm>
            <a:custGeom>
              <a:rect b="b" l="l" r="r" t="t"/>
              <a:pathLst>
                <a:path extrusionOk="0" h="8523" w="1740">
                  <a:moveTo>
                    <a:pt x="1739" y="1"/>
                  </a:moveTo>
                  <a:lnTo>
                    <a:pt x="1739" y="16"/>
                  </a:lnTo>
                  <a:lnTo>
                    <a:pt x="1739" y="16"/>
                  </a:lnTo>
                  <a:cubicBezTo>
                    <a:pt x="1739" y="11"/>
                    <a:pt x="1739" y="6"/>
                    <a:pt x="1739" y="1"/>
                  </a:cubicBezTo>
                  <a:close/>
                  <a:moveTo>
                    <a:pt x="1739" y="16"/>
                  </a:moveTo>
                  <a:lnTo>
                    <a:pt x="1739" y="16"/>
                  </a:lnTo>
                  <a:cubicBezTo>
                    <a:pt x="1732" y="868"/>
                    <a:pt x="1145" y="1719"/>
                    <a:pt x="25" y="2376"/>
                  </a:cubicBezTo>
                  <a:lnTo>
                    <a:pt x="1" y="8522"/>
                  </a:lnTo>
                  <a:cubicBezTo>
                    <a:pt x="1152" y="7861"/>
                    <a:pt x="1715" y="7004"/>
                    <a:pt x="1715" y="6123"/>
                  </a:cubicBezTo>
                  <a:lnTo>
                    <a:pt x="1739" y="16"/>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7" name="Google Shape;1907;g14205b110d2_0_4531"/>
            <p:cNvSpPr/>
            <p:nvPr/>
          </p:nvSpPr>
          <p:spPr>
            <a:xfrm>
              <a:off x="3210350" y="2504550"/>
              <a:ext cx="279175" cy="314700"/>
            </a:xfrm>
            <a:custGeom>
              <a:rect b="b" l="l" r="r" t="t"/>
              <a:pathLst>
                <a:path extrusionOk="0" h="12588" w="11167">
                  <a:moveTo>
                    <a:pt x="11167" y="0"/>
                  </a:moveTo>
                  <a:lnTo>
                    <a:pt x="25" y="6465"/>
                  </a:lnTo>
                  <a:lnTo>
                    <a:pt x="0" y="12587"/>
                  </a:lnTo>
                  <a:lnTo>
                    <a:pt x="11142" y="6122"/>
                  </a:lnTo>
                  <a:lnTo>
                    <a:pt x="11167"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8" name="Google Shape;1908;g14205b110d2_0_4531"/>
            <p:cNvSpPr/>
            <p:nvPr/>
          </p:nvSpPr>
          <p:spPr>
            <a:xfrm>
              <a:off x="2959950" y="2641375"/>
              <a:ext cx="251025" cy="237850"/>
            </a:xfrm>
            <a:custGeom>
              <a:rect b="b" l="l" r="r" t="t"/>
              <a:pathLst>
                <a:path extrusionOk="0" h="9514" w="10041">
                  <a:moveTo>
                    <a:pt x="5878" y="0"/>
                  </a:moveTo>
                  <a:cubicBezTo>
                    <a:pt x="4372" y="0"/>
                    <a:pt x="2866" y="331"/>
                    <a:pt x="1715" y="992"/>
                  </a:cubicBezTo>
                  <a:cubicBezTo>
                    <a:pt x="588" y="1653"/>
                    <a:pt x="25" y="2510"/>
                    <a:pt x="25" y="3392"/>
                  </a:cubicBezTo>
                  <a:lnTo>
                    <a:pt x="1" y="9498"/>
                  </a:lnTo>
                  <a:lnTo>
                    <a:pt x="1" y="9498"/>
                  </a:lnTo>
                  <a:cubicBezTo>
                    <a:pt x="7" y="8646"/>
                    <a:pt x="571" y="7796"/>
                    <a:pt x="1715" y="7139"/>
                  </a:cubicBezTo>
                  <a:cubicBezTo>
                    <a:pt x="2859" y="6462"/>
                    <a:pt x="4367" y="6125"/>
                    <a:pt x="5877" y="6125"/>
                  </a:cubicBezTo>
                  <a:cubicBezTo>
                    <a:pt x="7373" y="6125"/>
                    <a:pt x="8870" y="6456"/>
                    <a:pt x="10016" y="7114"/>
                  </a:cubicBezTo>
                  <a:lnTo>
                    <a:pt x="10041" y="992"/>
                  </a:lnTo>
                  <a:cubicBezTo>
                    <a:pt x="8890" y="331"/>
                    <a:pt x="7384" y="0"/>
                    <a:pt x="5878" y="0"/>
                  </a:cubicBezTo>
                  <a:close/>
                  <a:moveTo>
                    <a:pt x="1" y="9498"/>
                  </a:moveTo>
                  <a:cubicBezTo>
                    <a:pt x="0" y="9503"/>
                    <a:pt x="0" y="9509"/>
                    <a:pt x="0" y="9514"/>
                  </a:cubicBezTo>
                  <a:lnTo>
                    <a:pt x="1" y="9498"/>
                  </a:lnTo>
                  <a:close/>
                </a:path>
              </a:pathLst>
            </a:custGeom>
            <a:solidFill>
              <a:srgbClr val="D34C4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9" name="Google Shape;1909;g14205b110d2_0_4531"/>
            <p:cNvSpPr/>
            <p:nvPr/>
          </p:nvSpPr>
          <p:spPr>
            <a:xfrm>
              <a:off x="2724875" y="2786775"/>
              <a:ext cx="279175" cy="315300"/>
            </a:xfrm>
            <a:custGeom>
              <a:rect b="b" l="l" r="r" t="t"/>
              <a:pathLst>
                <a:path extrusionOk="0" h="12612" w="11167">
                  <a:moveTo>
                    <a:pt x="11167" y="0"/>
                  </a:moveTo>
                  <a:lnTo>
                    <a:pt x="25" y="6465"/>
                  </a:lnTo>
                  <a:lnTo>
                    <a:pt x="0" y="12611"/>
                  </a:lnTo>
                  <a:lnTo>
                    <a:pt x="11142" y="6122"/>
                  </a:lnTo>
                  <a:lnTo>
                    <a:pt x="11167"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0" name="Google Shape;1910;g14205b110d2_0_4531"/>
            <p:cNvSpPr/>
            <p:nvPr/>
          </p:nvSpPr>
          <p:spPr>
            <a:xfrm>
              <a:off x="1955325" y="2504550"/>
              <a:ext cx="770175" cy="597525"/>
            </a:xfrm>
            <a:custGeom>
              <a:rect b="b" l="l" r="r" t="t"/>
              <a:pathLst>
                <a:path extrusionOk="0" h="23901" w="30807">
                  <a:moveTo>
                    <a:pt x="25" y="0"/>
                  </a:moveTo>
                  <a:lnTo>
                    <a:pt x="1" y="6122"/>
                  </a:lnTo>
                  <a:lnTo>
                    <a:pt x="30782" y="23900"/>
                  </a:lnTo>
                  <a:lnTo>
                    <a:pt x="30807" y="17754"/>
                  </a:lnTo>
                  <a:lnTo>
                    <a:pt x="25" y="0"/>
                  </a:lnTo>
                  <a:close/>
                </a:path>
              </a:pathLst>
            </a:custGeom>
            <a:solidFill>
              <a:srgbClr val="F498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1" name="Google Shape;1911;g14205b110d2_0_4531"/>
            <p:cNvSpPr/>
            <p:nvPr/>
          </p:nvSpPr>
          <p:spPr>
            <a:xfrm>
              <a:off x="1955950" y="2060100"/>
              <a:ext cx="1533575" cy="888300"/>
            </a:xfrm>
            <a:custGeom>
              <a:rect b="b" l="l" r="r" t="t"/>
              <a:pathLst>
                <a:path extrusionOk="0" h="35532" w="61343">
                  <a:moveTo>
                    <a:pt x="30561" y="0"/>
                  </a:moveTo>
                  <a:lnTo>
                    <a:pt x="0" y="17778"/>
                  </a:lnTo>
                  <a:lnTo>
                    <a:pt x="30782" y="35532"/>
                  </a:lnTo>
                  <a:lnTo>
                    <a:pt x="41924" y="29067"/>
                  </a:lnTo>
                  <a:cubicBezTo>
                    <a:pt x="39622" y="27720"/>
                    <a:pt x="39597" y="25565"/>
                    <a:pt x="41875" y="24243"/>
                  </a:cubicBezTo>
                  <a:cubicBezTo>
                    <a:pt x="43026" y="23582"/>
                    <a:pt x="44532" y="23251"/>
                    <a:pt x="46038" y="23251"/>
                  </a:cubicBezTo>
                  <a:cubicBezTo>
                    <a:pt x="47544" y="23251"/>
                    <a:pt x="49050" y="23582"/>
                    <a:pt x="50201" y="24243"/>
                  </a:cubicBezTo>
                  <a:lnTo>
                    <a:pt x="61343" y="17778"/>
                  </a:lnTo>
                  <a:lnTo>
                    <a:pt x="50127" y="11289"/>
                  </a:lnTo>
                  <a:cubicBezTo>
                    <a:pt x="52404" y="9967"/>
                    <a:pt x="52404" y="7812"/>
                    <a:pt x="50103" y="6465"/>
                  </a:cubicBezTo>
                  <a:cubicBezTo>
                    <a:pt x="48957" y="5807"/>
                    <a:pt x="47459" y="5476"/>
                    <a:pt x="45960" y="5476"/>
                  </a:cubicBezTo>
                  <a:cubicBezTo>
                    <a:pt x="44447" y="5476"/>
                    <a:pt x="42933" y="5813"/>
                    <a:pt x="41777" y="6489"/>
                  </a:cubicBezTo>
                  <a:lnTo>
                    <a:pt x="3056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2" name="Google Shape;1912;g14205b110d2_0_4531"/>
            <p:cNvSpPr/>
            <p:nvPr/>
          </p:nvSpPr>
          <p:spPr>
            <a:xfrm>
              <a:off x="4189250" y="2281700"/>
              <a:ext cx="44100" cy="214300"/>
            </a:xfrm>
            <a:custGeom>
              <a:rect b="b" l="l" r="r" t="t"/>
              <a:pathLst>
                <a:path extrusionOk="0" h="8572" w="1764">
                  <a:moveTo>
                    <a:pt x="25" y="1"/>
                  </a:moveTo>
                  <a:lnTo>
                    <a:pt x="0" y="6147"/>
                  </a:lnTo>
                  <a:cubicBezTo>
                    <a:pt x="0" y="7029"/>
                    <a:pt x="564" y="7886"/>
                    <a:pt x="1739" y="8571"/>
                  </a:cubicBezTo>
                  <a:lnTo>
                    <a:pt x="1763" y="2425"/>
                  </a:lnTo>
                  <a:cubicBezTo>
                    <a:pt x="588" y="1764"/>
                    <a:pt x="25" y="882"/>
                    <a:pt x="25" y="1"/>
                  </a:cubicBezTo>
                  <a:close/>
                </a:path>
              </a:pathLst>
            </a:custGeom>
            <a:solidFill>
              <a:srgbClr val="718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3" name="Google Shape;1913;g14205b110d2_0_4531"/>
            <p:cNvSpPr/>
            <p:nvPr/>
          </p:nvSpPr>
          <p:spPr>
            <a:xfrm>
              <a:off x="3954150" y="2504550"/>
              <a:ext cx="280425" cy="315300"/>
            </a:xfrm>
            <a:custGeom>
              <a:rect b="b" l="l" r="r" t="t"/>
              <a:pathLst>
                <a:path extrusionOk="0" h="12612" w="11217">
                  <a:moveTo>
                    <a:pt x="25" y="0"/>
                  </a:moveTo>
                  <a:lnTo>
                    <a:pt x="1" y="6122"/>
                  </a:lnTo>
                  <a:lnTo>
                    <a:pt x="11216" y="12612"/>
                  </a:lnTo>
                  <a:lnTo>
                    <a:pt x="11216" y="6465"/>
                  </a:lnTo>
                  <a:lnTo>
                    <a:pt x="25"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4" name="Google Shape;1914;g14205b110d2_0_4531"/>
            <p:cNvSpPr/>
            <p:nvPr/>
          </p:nvSpPr>
          <p:spPr>
            <a:xfrm>
              <a:off x="4234550" y="2641375"/>
              <a:ext cx="251625" cy="238475"/>
            </a:xfrm>
            <a:custGeom>
              <a:rect b="b" l="l" r="r" t="t"/>
              <a:pathLst>
                <a:path extrusionOk="0" h="9539" w="10065">
                  <a:moveTo>
                    <a:pt x="4163" y="0"/>
                  </a:moveTo>
                  <a:cubicBezTo>
                    <a:pt x="2657" y="0"/>
                    <a:pt x="1151" y="331"/>
                    <a:pt x="0" y="992"/>
                  </a:cubicBezTo>
                  <a:lnTo>
                    <a:pt x="0" y="7139"/>
                  </a:lnTo>
                  <a:cubicBezTo>
                    <a:pt x="1139" y="6465"/>
                    <a:pt x="2639" y="6128"/>
                    <a:pt x="4142" y="6128"/>
                  </a:cubicBezTo>
                  <a:cubicBezTo>
                    <a:pt x="5645" y="6128"/>
                    <a:pt x="7151" y="6465"/>
                    <a:pt x="8302" y="7139"/>
                  </a:cubicBezTo>
                  <a:cubicBezTo>
                    <a:pt x="9477" y="7800"/>
                    <a:pt x="10040" y="8681"/>
                    <a:pt x="10040" y="9538"/>
                  </a:cubicBezTo>
                  <a:lnTo>
                    <a:pt x="10065" y="3416"/>
                  </a:lnTo>
                  <a:cubicBezTo>
                    <a:pt x="10065" y="2535"/>
                    <a:pt x="9477" y="1653"/>
                    <a:pt x="8326" y="992"/>
                  </a:cubicBezTo>
                  <a:cubicBezTo>
                    <a:pt x="7175" y="331"/>
                    <a:pt x="5669" y="0"/>
                    <a:pt x="416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5" name="Google Shape;1915;g14205b110d2_0_4531"/>
            <p:cNvSpPr/>
            <p:nvPr/>
          </p:nvSpPr>
          <p:spPr>
            <a:xfrm>
              <a:off x="4442700" y="2786775"/>
              <a:ext cx="281025" cy="315300"/>
            </a:xfrm>
            <a:custGeom>
              <a:rect b="b" l="l" r="r" t="t"/>
              <a:pathLst>
                <a:path extrusionOk="0" h="12612" w="11241">
                  <a:moveTo>
                    <a:pt x="25" y="0"/>
                  </a:moveTo>
                  <a:lnTo>
                    <a:pt x="0" y="6122"/>
                  </a:lnTo>
                  <a:lnTo>
                    <a:pt x="11216" y="12611"/>
                  </a:lnTo>
                  <a:lnTo>
                    <a:pt x="11240" y="6465"/>
                  </a:lnTo>
                  <a:lnTo>
                    <a:pt x="25"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6" name="Google Shape;1916;g14205b110d2_0_4531"/>
            <p:cNvSpPr/>
            <p:nvPr/>
          </p:nvSpPr>
          <p:spPr>
            <a:xfrm>
              <a:off x="4723075" y="2504550"/>
              <a:ext cx="764675" cy="597525"/>
            </a:xfrm>
            <a:custGeom>
              <a:rect b="b" l="l" r="r" t="t"/>
              <a:pathLst>
                <a:path extrusionOk="0" h="23901" w="30587">
                  <a:moveTo>
                    <a:pt x="30586" y="0"/>
                  </a:moveTo>
                  <a:lnTo>
                    <a:pt x="25" y="17754"/>
                  </a:lnTo>
                  <a:lnTo>
                    <a:pt x="1" y="23900"/>
                  </a:lnTo>
                  <a:lnTo>
                    <a:pt x="1" y="23900"/>
                  </a:lnTo>
                  <a:lnTo>
                    <a:pt x="30586" y="6122"/>
                  </a:lnTo>
                  <a:lnTo>
                    <a:pt x="3058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7" name="Google Shape;1917;g14205b110d2_0_4531"/>
            <p:cNvSpPr/>
            <p:nvPr/>
          </p:nvSpPr>
          <p:spPr>
            <a:xfrm>
              <a:off x="3954775" y="2060100"/>
              <a:ext cx="1532975" cy="888300"/>
            </a:xfrm>
            <a:custGeom>
              <a:rect b="b" l="l" r="r" t="t"/>
              <a:pathLst>
                <a:path extrusionOk="0" h="35532" w="61319">
                  <a:moveTo>
                    <a:pt x="30561" y="0"/>
                  </a:moveTo>
                  <a:lnTo>
                    <a:pt x="19419" y="6465"/>
                  </a:lnTo>
                  <a:cubicBezTo>
                    <a:pt x="18268" y="5804"/>
                    <a:pt x="16762" y="5473"/>
                    <a:pt x="15259" y="5473"/>
                  </a:cubicBezTo>
                  <a:cubicBezTo>
                    <a:pt x="13757" y="5473"/>
                    <a:pt x="12257" y="5804"/>
                    <a:pt x="11118" y="6465"/>
                  </a:cubicBezTo>
                  <a:cubicBezTo>
                    <a:pt x="8816" y="7812"/>
                    <a:pt x="8816" y="9967"/>
                    <a:pt x="11142" y="11289"/>
                  </a:cubicBezTo>
                  <a:lnTo>
                    <a:pt x="0" y="17778"/>
                  </a:lnTo>
                  <a:lnTo>
                    <a:pt x="11216" y="24243"/>
                  </a:lnTo>
                  <a:cubicBezTo>
                    <a:pt x="12355" y="23582"/>
                    <a:pt x="13854" y="23251"/>
                    <a:pt x="15357" y="23251"/>
                  </a:cubicBezTo>
                  <a:cubicBezTo>
                    <a:pt x="16860" y="23251"/>
                    <a:pt x="18366" y="23582"/>
                    <a:pt x="19517" y="24243"/>
                  </a:cubicBezTo>
                  <a:cubicBezTo>
                    <a:pt x="21819" y="25565"/>
                    <a:pt x="21844" y="27720"/>
                    <a:pt x="19542" y="29067"/>
                  </a:cubicBezTo>
                  <a:lnTo>
                    <a:pt x="30757" y="35532"/>
                  </a:lnTo>
                  <a:lnTo>
                    <a:pt x="61318" y="17778"/>
                  </a:lnTo>
                  <a:lnTo>
                    <a:pt x="3056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8" name="Google Shape;1918;g14205b110d2_0_4531"/>
            <p:cNvSpPr/>
            <p:nvPr/>
          </p:nvSpPr>
          <p:spPr>
            <a:xfrm>
              <a:off x="4211275" y="2861450"/>
              <a:ext cx="42900" cy="213075"/>
            </a:xfrm>
            <a:custGeom>
              <a:rect b="b" l="l" r="r" t="t"/>
              <a:pathLst>
                <a:path extrusionOk="0" h="8523" w="1716">
                  <a:moveTo>
                    <a:pt x="1715" y="1"/>
                  </a:moveTo>
                  <a:cubicBezTo>
                    <a:pt x="1715" y="858"/>
                    <a:pt x="1152" y="1739"/>
                    <a:pt x="25" y="2400"/>
                  </a:cubicBezTo>
                  <a:lnTo>
                    <a:pt x="1" y="8522"/>
                  </a:lnTo>
                  <a:cubicBezTo>
                    <a:pt x="1127" y="7861"/>
                    <a:pt x="1691" y="7004"/>
                    <a:pt x="1715" y="6147"/>
                  </a:cubicBezTo>
                  <a:lnTo>
                    <a:pt x="1715" y="1"/>
                  </a:lnTo>
                  <a:close/>
                </a:path>
              </a:pathLst>
            </a:custGeom>
            <a:solidFill>
              <a:srgbClr val="EFBC3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9" name="Google Shape;1919;g14205b110d2_0_4531"/>
            <p:cNvSpPr/>
            <p:nvPr/>
          </p:nvSpPr>
          <p:spPr>
            <a:xfrm>
              <a:off x="3193200" y="2860850"/>
              <a:ext cx="44100" cy="213675"/>
            </a:xfrm>
            <a:custGeom>
              <a:rect b="b" l="l" r="r" t="t"/>
              <a:pathLst>
                <a:path extrusionOk="0" h="8547" w="1764">
                  <a:moveTo>
                    <a:pt x="25" y="0"/>
                  </a:moveTo>
                  <a:lnTo>
                    <a:pt x="0" y="6122"/>
                  </a:lnTo>
                  <a:cubicBezTo>
                    <a:pt x="0" y="7004"/>
                    <a:pt x="588" y="7885"/>
                    <a:pt x="1739" y="8546"/>
                  </a:cubicBezTo>
                  <a:lnTo>
                    <a:pt x="1764" y="2424"/>
                  </a:lnTo>
                  <a:cubicBezTo>
                    <a:pt x="588" y="1739"/>
                    <a:pt x="25" y="857"/>
                    <a:pt x="25" y="0"/>
                  </a:cubicBezTo>
                  <a:close/>
                </a:path>
              </a:pathLst>
            </a:custGeom>
            <a:solidFill>
              <a:srgbClr val="FFDC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0" name="Google Shape;1920;g14205b110d2_0_4531"/>
            <p:cNvSpPr/>
            <p:nvPr/>
          </p:nvSpPr>
          <p:spPr>
            <a:xfrm>
              <a:off x="3453375" y="3540375"/>
              <a:ext cx="161650" cy="60625"/>
            </a:xfrm>
            <a:custGeom>
              <a:rect b="b" l="l" r="r" t="t"/>
              <a:pathLst>
                <a:path extrusionOk="0" h="2425" w="6466">
                  <a:moveTo>
                    <a:pt x="1" y="1617"/>
                  </a:moveTo>
                  <a:cubicBezTo>
                    <a:pt x="1" y="1617"/>
                    <a:pt x="295" y="1715"/>
                    <a:pt x="1005" y="2009"/>
                  </a:cubicBezTo>
                  <a:cubicBezTo>
                    <a:pt x="1715" y="2327"/>
                    <a:pt x="3233" y="2425"/>
                    <a:pt x="4188" y="2254"/>
                  </a:cubicBezTo>
                  <a:cubicBezTo>
                    <a:pt x="5143" y="2107"/>
                    <a:pt x="6466" y="1911"/>
                    <a:pt x="6196" y="1543"/>
                  </a:cubicBezTo>
                  <a:cubicBezTo>
                    <a:pt x="5951" y="1201"/>
                    <a:pt x="1152" y="1"/>
                    <a:pt x="956" y="99"/>
                  </a:cubicBezTo>
                  <a:cubicBezTo>
                    <a:pt x="760" y="197"/>
                    <a:pt x="1" y="1617"/>
                    <a:pt x="1" y="1617"/>
                  </a:cubicBezTo>
                  <a:close/>
                </a:path>
              </a:pathLst>
            </a:custGeom>
            <a:solidFill>
              <a:srgbClr val="F2AD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1" name="Google Shape;1921;g14205b110d2_0_4531"/>
            <p:cNvSpPr/>
            <p:nvPr/>
          </p:nvSpPr>
          <p:spPr>
            <a:xfrm>
              <a:off x="2958125" y="3083075"/>
              <a:ext cx="769550" cy="597525"/>
            </a:xfrm>
            <a:custGeom>
              <a:rect b="b" l="l" r="r" t="t"/>
              <a:pathLst>
                <a:path extrusionOk="0" h="23901" w="30782">
                  <a:moveTo>
                    <a:pt x="24" y="0"/>
                  </a:moveTo>
                  <a:lnTo>
                    <a:pt x="0" y="6147"/>
                  </a:lnTo>
                  <a:lnTo>
                    <a:pt x="30757" y="23900"/>
                  </a:lnTo>
                  <a:lnTo>
                    <a:pt x="30781" y="17754"/>
                  </a:lnTo>
                  <a:lnTo>
                    <a:pt x="24" y="0"/>
                  </a:lnTo>
                  <a:close/>
                </a:path>
              </a:pathLst>
            </a:custGeom>
            <a:solidFill>
              <a:srgbClr val="FFDC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2" name="Google Shape;1922;g14205b110d2_0_4531"/>
            <p:cNvSpPr/>
            <p:nvPr/>
          </p:nvSpPr>
          <p:spPr>
            <a:xfrm>
              <a:off x="3727025" y="3083075"/>
              <a:ext cx="764675" cy="597525"/>
            </a:xfrm>
            <a:custGeom>
              <a:rect b="b" l="l" r="r" t="t"/>
              <a:pathLst>
                <a:path extrusionOk="0" h="23901" w="30587">
                  <a:moveTo>
                    <a:pt x="30586" y="0"/>
                  </a:moveTo>
                  <a:lnTo>
                    <a:pt x="25" y="17754"/>
                  </a:lnTo>
                  <a:lnTo>
                    <a:pt x="1" y="23900"/>
                  </a:lnTo>
                  <a:lnTo>
                    <a:pt x="30586" y="6147"/>
                  </a:lnTo>
                  <a:lnTo>
                    <a:pt x="30586" y="0"/>
                  </a:ln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3" name="Google Shape;1923;g14205b110d2_0_4531"/>
            <p:cNvSpPr/>
            <p:nvPr/>
          </p:nvSpPr>
          <p:spPr>
            <a:xfrm>
              <a:off x="2958725" y="2639225"/>
              <a:ext cx="1532975" cy="887700"/>
            </a:xfrm>
            <a:custGeom>
              <a:rect b="b" l="l" r="r" t="t"/>
              <a:pathLst>
                <a:path extrusionOk="0" h="35508" w="61319">
                  <a:moveTo>
                    <a:pt x="30561" y="1"/>
                  </a:moveTo>
                  <a:lnTo>
                    <a:pt x="19419" y="6465"/>
                  </a:lnTo>
                  <a:cubicBezTo>
                    <a:pt x="18269" y="5804"/>
                    <a:pt x="16763" y="5474"/>
                    <a:pt x="15260" y="5474"/>
                  </a:cubicBezTo>
                  <a:cubicBezTo>
                    <a:pt x="13757" y="5474"/>
                    <a:pt x="12257" y="5804"/>
                    <a:pt x="11118" y="6465"/>
                  </a:cubicBezTo>
                  <a:cubicBezTo>
                    <a:pt x="8816" y="7788"/>
                    <a:pt x="8841" y="9943"/>
                    <a:pt x="11143" y="11289"/>
                  </a:cubicBezTo>
                  <a:lnTo>
                    <a:pt x="0" y="17754"/>
                  </a:lnTo>
                  <a:lnTo>
                    <a:pt x="30757" y="35508"/>
                  </a:lnTo>
                  <a:lnTo>
                    <a:pt x="61318" y="17754"/>
                  </a:lnTo>
                  <a:lnTo>
                    <a:pt x="50127" y="11289"/>
                  </a:lnTo>
                  <a:cubicBezTo>
                    <a:pt x="52405" y="9943"/>
                    <a:pt x="52380" y="7788"/>
                    <a:pt x="50103" y="6465"/>
                  </a:cubicBezTo>
                  <a:cubicBezTo>
                    <a:pt x="48940" y="5804"/>
                    <a:pt x="47428" y="5474"/>
                    <a:pt x="45922" y="5474"/>
                  </a:cubicBezTo>
                  <a:cubicBezTo>
                    <a:pt x="44416" y="5474"/>
                    <a:pt x="42916" y="5804"/>
                    <a:pt x="41777" y="6465"/>
                  </a:cubicBezTo>
                  <a:lnTo>
                    <a:pt x="30561" y="1"/>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924" name="Google Shape;1924;g14205b110d2_0_4531"/>
            <p:cNvSpPr/>
            <p:nvPr/>
          </p:nvSpPr>
          <p:spPr>
            <a:xfrm>
              <a:off x="3558075" y="3050000"/>
              <a:ext cx="171425" cy="65700"/>
            </a:xfrm>
            <a:custGeom>
              <a:rect b="b" l="l" r="r" t="t"/>
              <a:pathLst>
                <a:path extrusionOk="0" h="2628" w="6857">
                  <a:moveTo>
                    <a:pt x="0" y="1"/>
                  </a:moveTo>
                  <a:lnTo>
                    <a:pt x="0" y="638"/>
                  </a:lnTo>
                  <a:cubicBezTo>
                    <a:pt x="0" y="1152"/>
                    <a:pt x="343" y="1666"/>
                    <a:pt x="1029" y="2058"/>
                  </a:cubicBezTo>
                  <a:cubicBezTo>
                    <a:pt x="1690" y="2437"/>
                    <a:pt x="2565" y="2627"/>
                    <a:pt x="3441" y="2627"/>
                  </a:cubicBezTo>
                  <a:cubicBezTo>
                    <a:pt x="4316" y="2627"/>
                    <a:pt x="5192" y="2437"/>
                    <a:pt x="5853" y="2058"/>
                  </a:cubicBezTo>
                  <a:cubicBezTo>
                    <a:pt x="6514" y="1666"/>
                    <a:pt x="6857" y="1152"/>
                    <a:pt x="6857" y="662"/>
                  </a:cubicBezTo>
                  <a:lnTo>
                    <a:pt x="6857" y="25"/>
                  </a:lnTo>
                  <a:cubicBezTo>
                    <a:pt x="6857" y="515"/>
                    <a:pt x="6514" y="1029"/>
                    <a:pt x="5853" y="1397"/>
                  </a:cubicBezTo>
                  <a:cubicBezTo>
                    <a:pt x="5192" y="1789"/>
                    <a:pt x="4316" y="1984"/>
                    <a:pt x="3441" y="1984"/>
                  </a:cubicBezTo>
                  <a:cubicBezTo>
                    <a:pt x="2565" y="1984"/>
                    <a:pt x="1690" y="1789"/>
                    <a:pt x="1029" y="1397"/>
                  </a:cubicBezTo>
                  <a:cubicBezTo>
                    <a:pt x="343" y="1029"/>
                    <a:pt x="0" y="515"/>
                    <a:pt x="0" y="1"/>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5" name="Google Shape;1925;g14205b110d2_0_4531"/>
            <p:cNvSpPr/>
            <p:nvPr/>
          </p:nvSpPr>
          <p:spPr>
            <a:xfrm>
              <a:off x="3550100" y="3000425"/>
              <a:ext cx="187975" cy="99200"/>
            </a:xfrm>
            <a:custGeom>
              <a:rect b="b" l="l" r="r" t="t"/>
              <a:pathLst>
                <a:path extrusionOk="0" h="3968" w="7519">
                  <a:moveTo>
                    <a:pt x="3738" y="0"/>
                  </a:moveTo>
                  <a:cubicBezTo>
                    <a:pt x="2860" y="0"/>
                    <a:pt x="1984" y="196"/>
                    <a:pt x="1323" y="588"/>
                  </a:cubicBezTo>
                  <a:cubicBezTo>
                    <a:pt x="1" y="1372"/>
                    <a:pt x="1" y="2621"/>
                    <a:pt x="1348" y="3380"/>
                  </a:cubicBezTo>
                  <a:cubicBezTo>
                    <a:pt x="2009" y="3772"/>
                    <a:pt x="2884" y="3967"/>
                    <a:pt x="3760" y="3967"/>
                  </a:cubicBezTo>
                  <a:cubicBezTo>
                    <a:pt x="4635" y="3967"/>
                    <a:pt x="5511" y="3772"/>
                    <a:pt x="6172" y="3380"/>
                  </a:cubicBezTo>
                  <a:cubicBezTo>
                    <a:pt x="7519" y="2621"/>
                    <a:pt x="7494" y="1372"/>
                    <a:pt x="6172" y="588"/>
                  </a:cubicBezTo>
                  <a:cubicBezTo>
                    <a:pt x="5498" y="196"/>
                    <a:pt x="4617" y="0"/>
                    <a:pt x="3738" y="0"/>
                  </a:cubicBez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6" name="Google Shape;1926;g14205b110d2_0_4531"/>
            <p:cNvSpPr/>
            <p:nvPr/>
          </p:nvSpPr>
          <p:spPr>
            <a:xfrm>
              <a:off x="3371350" y="2529575"/>
              <a:ext cx="502025" cy="650850"/>
            </a:xfrm>
            <a:custGeom>
              <a:rect b="b" l="l" r="r" t="t"/>
              <a:pathLst>
                <a:path extrusionOk="0" h="26034" w="20081">
                  <a:moveTo>
                    <a:pt x="20053" y="698"/>
                  </a:moveTo>
                  <a:lnTo>
                    <a:pt x="20081" y="713"/>
                  </a:lnTo>
                  <a:cubicBezTo>
                    <a:pt x="20072" y="708"/>
                    <a:pt x="20062" y="703"/>
                    <a:pt x="20053" y="698"/>
                  </a:cubicBezTo>
                  <a:close/>
                  <a:moveTo>
                    <a:pt x="18679" y="0"/>
                  </a:moveTo>
                  <a:cubicBezTo>
                    <a:pt x="18529" y="0"/>
                    <a:pt x="18366" y="50"/>
                    <a:pt x="18195" y="150"/>
                  </a:cubicBezTo>
                  <a:lnTo>
                    <a:pt x="1102" y="10019"/>
                  </a:lnTo>
                  <a:cubicBezTo>
                    <a:pt x="490" y="10362"/>
                    <a:pt x="0" y="11219"/>
                    <a:pt x="0" y="11929"/>
                  </a:cubicBezTo>
                  <a:lnTo>
                    <a:pt x="25" y="24687"/>
                  </a:lnTo>
                  <a:cubicBezTo>
                    <a:pt x="25" y="25054"/>
                    <a:pt x="147" y="25299"/>
                    <a:pt x="343" y="25397"/>
                  </a:cubicBezTo>
                  <a:lnTo>
                    <a:pt x="1399" y="26007"/>
                  </a:lnTo>
                  <a:lnTo>
                    <a:pt x="1399" y="26007"/>
                  </a:lnTo>
                  <a:cubicBezTo>
                    <a:pt x="1230" y="25896"/>
                    <a:pt x="1127" y="25661"/>
                    <a:pt x="1127" y="25324"/>
                  </a:cubicBezTo>
                  <a:lnTo>
                    <a:pt x="1102" y="12566"/>
                  </a:lnTo>
                  <a:cubicBezTo>
                    <a:pt x="1102" y="11855"/>
                    <a:pt x="1592" y="10998"/>
                    <a:pt x="2204" y="10655"/>
                  </a:cubicBezTo>
                  <a:lnTo>
                    <a:pt x="19297" y="787"/>
                  </a:lnTo>
                  <a:cubicBezTo>
                    <a:pt x="19468" y="687"/>
                    <a:pt x="19640" y="637"/>
                    <a:pt x="19792" y="637"/>
                  </a:cubicBezTo>
                  <a:cubicBezTo>
                    <a:pt x="19888" y="637"/>
                    <a:pt x="19977" y="657"/>
                    <a:pt x="20053" y="698"/>
                  </a:cubicBezTo>
                  <a:lnTo>
                    <a:pt x="20053" y="698"/>
                  </a:lnTo>
                  <a:lnTo>
                    <a:pt x="18979" y="77"/>
                  </a:lnTo>
                  <a:cubicBezTo>
                    <a:pt x="18887" y="26"/>
                    <a:pt x="18786" y="0"/>
                    <a:pt x="18679" y="0"/>
                  </a:cubicBezTo>
                  <a:close/>
                  <a:moveTo>
                    <a:pt x="1399" y="26007"/>
                  </a:moveTo>
                  <a:cubicBezTo>
                    <a:pt x="1414" y="26017"/>
                    <a:pt x="1429" y="26026"/>
                    <a:pt x="1445" y="26034"/>
                  </a:cubicBezTo>
                  <a:lnTo>
                    <a:pt x="1399" y="26007"/>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7" name="Google Shape;1927;g14205b110d2_0_4531"/>
            <p:cNvSpPr/>
            <p:nvPr/>
          </p:nvSpPr>
          <p:spPr>
            <a:xfrm>
              <a:off x="3398900" y="2545650"/>
              <a:ext cx="483050" cy="636925"/>
            </a:xfrm>
            <a:custGeom>
              <a:rect b="b" l="l" r="r" t="t"/>
              <a:pathLst>
                <a:path extrusionOk="0" h="25477" w="19322">
                  <a:moveTo>
                    <a:pt x="18680" y="0"/>
                  </a:moveTo>
                  <a:cubicBezTo>
                    <a:pt x="18534" y="0"/>
                    <a:pt x="18369" y="46"/>
                    <a:pt x="18195" y="144"/>
                  </a:cubicBezTo>
                  <a:lnTo>
                    <a:pt x="1102" y="10012"/>
                  </a:lnTo>
                  <a:cubicBezTo>
                    <a:pt x="490" y="10355"/>
                    <a:pt x="0" y="11212"/>
                    <a:pt x="0" y="11923"/>
                  </a:cubicBezTo>
                  <a:lnTo>
                    <a:pt x="25" y="24681"/>
                  </a:lnTo>
                  <a:cubicBezTo>
                    <a:pt x="25" y="25182"/>
                    <a:pt x="281" y="25476"/>
                    <a:pt x="648" y="25476"/>
                  </a:cubicBezTo>
                  <a:cubicBezTo>
                    <a:pt x="800" y="25476"/>
                    <a:pt x="971" y="25425"/>
                    <a:pt x="1151" y="25317"/>
                  </a:cubicBezTo>
                  <a:lnTo>
                    <a:pt x="18219" y="15473"/>
                  </a:lnTo>
                  <a:cubicBezTo>
                    <a:pt x="18832" y="15106"/>
                    <a:pt x="19321" y="14249"/>
                    <a:pt x="19321" y="13563"/>
                  </a:cubicBezTo>
                  <a:lnTo>
                    <a:pt x="19297" y="781"/>
                  </a:lnTo>
                  <a:cubicBezTo>
                    <a:pt x="19297" y="290"/>
                    <a:pt x="19046" y="0"/>
                    <a:pt x="18680" y="0"/>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8" name="Google Shape;1928;g14205b110d2_0_4531"/>
            <p:cNvSpPr/>
            <p:nvPr/>
          </p:nvSpPr>
          <p:spPr>
            <a:xfrm>
              <a:off x="3418475" y="2567600"/>
              <a:ext cx="443875" cy="554075"/>
            </a:xfrm>
            <a:custGeom>
              <a:rect b="b" l="l" r="r" t="t"/>
              <a:pathLst>
                <a:path extrusionOk="0" h="22163" w="17755">
                  <a:moveTo>
                    <a:pt x="17730" y="1"/>
                  </a:moveTo>
                  <a:lnTo>
                    <a:pt x="17265" y="270"/>
                  </a:lnTo>
                  <a:lnTo>
                    <a:pt x="16236" y="858"/>
                  </a:lnTo>
                  <a:lnTo>
                    <a:pt x="2474" y="8792"/>
                  </a:lnTo>
                  <a:lnTo>
                    <a:pt x="1" y="10236"/>
                  </a:lnTo>
                  <a:lnTo>
                    <a:pt x="1" y="11045"/>
                  </a:lnTo>
                  <a:lnTo>
                    <a:pt x="25" y="17118"/>
                  </a:lnTo>
                  <a:lnTo>
                    <a:pt x="25" y="22162"/>
                  </a:lnTo>
                  <a:lnTo>
                    <a:pt x="10898" y="15893"/>
                  </a:lnTo>
                  <a:lnTo>
                    <a:pt x="12612" y="14914"/>
                  </a:lnTo>
                  <a:lnTo>
                    <a:pt x="17755" y="11926"/>
                  </a:lnTo>
                  <a:lnTo>
                    <a:pt x="17730" y="2449"/>
                  </a:lnTo>
                  <a:lnTo>
                    <a:pt x="17730"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9" name="Google Shape;1929;g14205b110d2_0_4531"/>
            <p:cNvSpPr/>
            <p:nvPr/>
          </p:nvSpPr>
          <p:spPr>
            <a:xfrm>
              <a:off x="3419100" y="2567600"/>
              <a:ext cx="442650" cy="274900"/>
            </a:xfrm>
            <a:custGeom>
              <a:rect b="b" l="l" r="r" t="t"/>
              <a:pathLst>
                <a:path extrusionOk="0" h="10996" w="17706">
                  <a:moveTo>
                    <a:pt x="17705" y="1"/>
                  </a:moveTo>
                  <a:lnTo>
                    <a:pt x="2449" y="8792"/>
                  </a:lnTo>
                  <a:lnTo>
                    <a:pt x="0" y="10212"/>
                  </a:lnTo>
                  <a:lnTo>
                    <a:pt x="0" y="10996"/>
                  </a:lnTo>
                  <a:lnTo>
                    <a:pt x="17705" y="760"/>
                  </a:lnTo>
                  <a:lnTo>
                    <a:pt x="17705" y="1"/>
                  </a:ln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0" name="Google Shape;1930;g14205b110d2_0_4531"/>
            <p:cNvSpPr/>
            <p:nvPr/>
          </p:nvSpPr>
          <p:spPr>
            <a:xfrm>
              <a:off x="3442975" y="2856600"/>
              <a:ext cx="27575" cy="36175"/>
            </a:xfrm>
            <a:custGeom>
              <a:rect b="b" l="l" r="r" t="t"/>
              <a:pathLst>
                <a:path extrusionOk="0" h="1447" w="1103">
                  <a:moveTo>
                    <a:pt x="796" y="1"/>
                  </a:moveTo>
                  <a:cubicBezTo>
                    <a:pt x="725" y="1"/>
                    <a:pt x="646" y="24"/>
                    <a:pt x="564" y="72"/>
                  </a:cubicBezTo>
                  <a:cubicBezTo>
                    <a:pt x="245" y="268"/>
                    <a:pt x="0" y="684"/>
                    <a:pt x="0" y="1052"/>
                  </a:cubicBezTo>
                  <a:cubicBezTo>
                    <a:pt x="0" y="1309"/>
                    <a:pt x="121" y="1446"/>
                    <a:pt x="302" y="1446"/>
                  </a:cubicBezTo>
                  <a:cubicBezTo>
                    <a:pt x="380" y="1446"/>
                    <a:pt x="468" y="1421"/>
                    <a:pt x="564" y="1370"/>
                  </a:cubicBezTo>
                  <a:cubicBezTo>
                    <a:pt x="858" y="1199"/>
                    <a:pt x="1102" y="758"/>
                    <a:pt x="1102" y="415"/>
                  </a:cubicBezTo>
                  <a:cubicBezTo>
                    <a:pt x="1102" y="151"/>
                    <a:pt x="976" y="1"/>
                    <a:pt x="796" y="1"/>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1" name="Google Shape;1931;g14205b110d2_0_4531"/>
            <p:cNvSpPr/>
            <p:nvPr/>
          </p:nvSpPr>
          <p:spPr>
            <a:xfrm>
              <a:off x="3442975" y="2905800"/>
              <a:ext cx="27575" cy="36225"/>
            </a:xfrm>
            <a:custGeom>
              <a:rect b="b" l="l" r="r" t="t"/>
              <a:pathLst>
                <a:path extrusionOk="0" h="1449" w="1103">
                  <a:moveTo>
                    <a:pt x="811" y="1"/>
                  </a:moveTo>
                  <a:cubicBezTo>
                    <a:pt x="737" y="1"/>
                    <a:pt x="652" y="29"/>
                    <a:pt x="564" y="88"/>
                  </a:cubicBezTo>
                  <a:cubicBezTo>
                    <a:pt x="245" y="259"/>
                    <a:pt x="0" y="700"/>
                    <a:pt x="0" y="1043"/>
                  </a:cubicBezTo>
                  <a:cubicBezTo>
                    <a:pt x="0" y="1299"/>
                    <a:pt x="120" y="1448"/>
                    <a:pt x="300" y="1448"/>
                  </a:cubicBezTo>
                  <a:cubicBezTo>
                    <a:pt x="378" y="1448"/>
                    <a:pt x="468" y="1420"/>
                    <a:pt x="564" y="1361"/>
                  </a:cubicBezTo>
                  <a:cubicBezTo>
                    <a:pt x="858" y="1190"/>
                    <a:pt x="1102" y="773"/>
                    <a:pt x="1102" y="406"/>
                  </a:cubicBezTo>
                  <a:cubicBezTo>
                    <a:pt x="1102" y="150"/>
                    <a:pt x="983" y="1"/>
                    <a:pt x="811" y="1"/>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2" name="Google Shape;1932;g14205b110d2_0_4531"/>
            <p:cNvSpPr/>
            <p:nvPr/>
          </p:nvSpPr>
          <p:spPr>
            <a:xfrm>
              <a:off x="3442975" y="2954550"/>
              <a:ext cx="27575" cy="36050"/>
            </a:xfrm>
            <a:custGeom>
              <a:rect b="b" l="l" r="r" t="t"/>
              <a:pathLst>
                <a:path extrusionOk="0" h="1442" w="1103">
                  <a:moveTo>
                    <a:pt x="798" y="0"/>
                  </a:moveTo>
                  <a:cubicBezTo>
                    <a:pt x="727" y="0"/>
                    <a:pt x="647" y="23"/>
                    <a:pt x="564" y="72"/>
                  </a:cubicBezTo>
                  <a:cubicBezTo>
                    <a:pt x="245" y="268"/>
                    <a:pt x="0" y="684"/>
                    <a:pt x="0" y="1052"/>
                  </a:cubicBezTo>
                  <a:cubicBezTo>
                    <a:pt x="0" y="1297"/>
                    <a:pt x="126" y="1442"/>
                    <a:pt x="314" y="1442"/>
                  </a:cubicBezTo>
                  <a:cubicBezTo>
                    <a:pt x="388" y="1442"/>
                    <a:pt x="473" y="1419"/>
                    <a:pt x="564" y="1370"/>
                  </a:cubicBezTo>
                  <a:cubicBezTo>
                    <a:pt x="858" y="1199"/>
                    <a:pt x="1102" y="758"/>
                    <a:pt x="1102" y="391"/>
                  </a:cubicBezTo>
                  <a:cubicBezTo>
                    <a:pt x="1102" y="145"/>
                    <a:pt x="977" y="0"/>
                    <a:pt x="798"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3" name="Google Shape;1933;g14205b110d2_0_4531"/>
            <p:cNvSpPr/>
            <p:nvPr/>
          </p:nvSpPr>
          <p:spPr>
            <a:xfrm>
              <a:off x="3449100" y="3119700"/>
              <a:ext cx="19600" cy="25925"/>
            </a:xfrm>
            <a:custGeom>
              <a:rect b="b" l="l" r="r" t="t"/>
              <a:pathLst>
                <a:path extrusionOk="0" h="1037" w="784">
                  <a:moveTo>
                    <a:pt x="570" y="1"/>
                  </a:moveTo>
                  <a:cubicBezTo>
                    <a:pt x="517" y="1"/>
                    <a:pt x="457" y="18"/>
                    <a:pt x="392" y="54"/>
                  </a:cubicBezTo>
                  <a:cubicBezTo>
                    <a:pt x="172" y="176"/>
                    <a:pt x="0" y="494"/>
                    <a:pt x="0" y="739"/>
                  </a:cubicBezTo>
                  <a:cubicBezTo>
                    <a:pt x="0" y="931"/>
                    <a:pt x="88" y="1036"/>
                    <a:pt x="217" y="1036"/>
                  </a:cubicBezTo>
                  <a:cubicBezTo>
                    <a:pt x="270" y="1036"/>
                    <a:pt x="329" y="1019"/>
                    <a:pt x="392" y="984"/>
                  </a:cubicBezTo>
                  <a:cubicBezTo>
                    <a:pt x="613" y="837"/>
                    <a:pt x="784" y="543"/>
                    <a:pt x="784" y="274"/>
                  </a:cubicBezTo>
                  <a:cubicBezTo>
                    <a:pt x="784" y="101"/>
                    <a:pt x="698" y="1"/>
                    <a:pt x="570" y="1"/>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4" name="Google Shape;1934;g14205b110d2_0_4531"/>
            <p:cNvSpPr/>
            <p:nvPr/>
          </p:nvSpPr>
          <p:spPr>
            <a:xfrm>
              <a:off x="3899675" y="2955125"/>
              <a:ext cx="318375" cy="184300"/>
            </a:xfrm>
            <a:custGeom>
              <a:rect b="b" l="l" r="r" t="t"/>
              <a:pathLst>
                <a:path extrusionOk="0" h="7372" w="12735">
                  <a:moveTo>
                    <a:pt x="7273" y="0"/>
                  </a:moveTo>
                  <a:lnTo>
                    <a:pt x="0" y="4212"/>
                  </a:lnTo>
                  <a:lnTo>
                    <a:pt x="5461" y="7371"/>
                  </a:lnTo>
                  <a:lnTo>
                    <a:pt x="12734" y="3159"/>
                  </a:lnTo>
                  <a:lnTo>
                    <a:pt x="727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5" name="Google Shape;1935;g14205b110d2_0_4531"/>
            <p:cNvSpPr/>
            <p:nvPr/>
          </p:nvSpPr>
          <p:spPr>
            <a:xfrm>
              <a:off x="4036200" y="3034100"/>
              <a:ext cx="181850" cy="110825"/>
            </a:xfrm>
            <a:custGeom>
              <a:rect b="b" l="l" r="r" t="t"/>
              <a:pathLst>
                <a:path extrusionOk="0" h="4433" w="7274">
                  <a:moveTo>
                    <a:pt x="7273" y="0"/>
                  </a:moveTo>
                  <a:lnTo>
                    <a:pt x="0" y="4212"/>
                  </a:lnTo>
                  <a:lnTo>
                    <a:pt x="0" y="4433"/>
                  </a:lnTo>
                  <a:lnTo>
                    <a:pt x="7273" y="245"/>
                  </a:lnTo>
                  <a:lnTo>
                    <a:pt x="7273"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6" name="Google Shape;1936;g14205b110d2_0_4531"/>
            <p:cNvSpPr/>
            <p:nvPr/>
          </p:nvSpPr>
          <p:spPr>
            <a:xfrm>
              <a:off x="3899675" y="3060425"/>
              <a:ext cx="136550" cy="84500"/>
            </a:xfrm>
            <a:custGeom>
              <a:rect b="b" l="l" r="r" t="t"/>
              <a:pathLst>
                <a:path extrusionOk="0" h="3380" w="5462">
                  <a:moveTo>
                    <a:pt x="0" y="0"/>
                  </a:moveTo>
                  <a:lnTo>
                    <a:pt x="0" y="221"/>
                  </a:lnTo>
                  <a:lnTo>
                    <a:pt x="5461" y="3380"/>
                  </a:lnTo>
                  <a:lnTo>
                    <a:pt x="5461" y="315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7" name="Google Shape;1937;g14205b110d2_0_4531"/>
            <p:cNvSpPr/>
            <p:nvPr/>
          </p:nvSpPr>
          <p:spPr>
            <a:xfrm>
              <a:off x="3548875" y="3234900"/>
              <a:ext cx="133500" cy="89400"/>
            </a:xfrm>
            <a:custGeom>
              <a:rect b="b" l="l" r="r" t="t"/>
              <a:pathLst>
                <a:path extrusionOk="0" h="3576" w="5340">
                  <a:moveTo>
                    <a:pt x="1" y="0"/>
                  </a:moveTo>
                  <a:lnTo>
                    <a:pt x="1" y="466"/>
                  </a:lnTo>
                  <a:lnTo>
                    <a:pt x="5339" y="3576"/>
                  </a:lnTo>
                  <a:lnTo>
                    <a:pt x="5339" y="3110"/>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8" name="Google Shape;1938;g14205b110d2_0_4531"/>
            <p:cNvSpPr/>
            <p:nvPr/>
          </p:nvSpPr>
          <p:spPr>
            <a:xfrm>
              <a:off x="3682350" y="3141850"/>
              <a:ext cx="295100" cy="182450"/>
            </a:xfrm>
            <a:custGeom>
              <a:rect b="b" l="l" r="r" t="t"/>
              <a:pathLst>
                <a:path extrusionOk="0" h="7298" w="11804">
                  <a:moveTo>
                    <a:pt x="11803" y="0"/>
                  </a:moveTo>
                  <a:lnTo>
                    <a:pt x="0" y="6832"/>
                  </a:lnTo>
                  <a:lnTo>
                    <a:pt x="0" y="7298"/>
                  </a:lnTo>
                  <a:lnTo>
                    <a:pt x="11803" y="465"/>
                  </a:lnTo>
                  <a:lnTo>
                    <a:pt x="11803"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9" name="Google Shape;1939;g14205b110d2_0_4531"/>
            <p:cNvSpPr/>
            <p:nvPr/>
          </p:nvSpPr>
          <p:spPr>
            <a:xfrm>
              <a:off x="3548875" y="3064100"/>
              <a:ext cx="428575" cy="248575"/>
            </a:xfrm>
            <a:custGeom>
              <a:rect b="b" l="l" r="r" t="t"/>
              <a:pathLst>
                <a:path extrusionOk="0" h="9943" w="17143">
                  <a:moveTo>
                    <a:pt x="11804" y="0"/>
                  </a:moveTo>
                  <a:lnTo>
                    <a:pt x="1" y="6832"/>
                  </a:lnTo>
                  <a:lnTo>
                    <a:pt x="5339" y="9942"/>
                  </a:lnTo>
                  <a:lnTo>
                    <a:pt x="17142" y="3110"/>
                  </a:lnTo>
                  <a:lnTo>
                    <a:pt x="11804"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0" name="Google Shape;1940;g14205b110d2_0_4531"/>
            <p:cNvSpPr/>
            <p:nvPr/>
          </p:nvSpPr>
          <p:spPr>
            <a:xfrm>
              <a:off x="3826200" y="3083675"/>
              <a:ext cx="18400" cy="16550"/>
            </a:xfrm>
            <a:custGeom>
              <a:rect b="b" l="l" r="r" t="t"/>
              <a:pathLst>
                <a:path extrusionOk="0" h="662" w="736">
                  <a:moveTo>
                    <a:pt x="1" y="1"/>
                  </a:moveTo>
                  <a:lnTo>
                    <a:pt x="1" y="246"/>
                  </a:lnTo>
                  <a:lnTo>
                    <a:pt x="736" y="662"/>
                  </a:lnTo>
                  <a:lnTo>
                    <a:pt x="736" y="442"/>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1" name="Google Shape;1941;g14205b110d2_0_4531"/>
            <p:cNvSpPr/>
            <p:nvPr/>
          </p:nvSpPr>
          <p:spPr>
            <a:xfrm>
              <a:off x="3844575" y="3084300"/>
              <a:ext cx="18400" cy="15925"/>
            </a:xfrm>
            <a:custGeom>
              <a:rect b="b" l="l" r="r" t="t"/>
              <a:pathLst>
                <a:path extrusionOk="0" h="637" w="736">
                  <a:moveTo>
                    <a:pt x="735" y="0"/>
                  </a:moveTo>
                  <a:lnTo>
                    <a:pt x="1" y="417"/>
                  </a:lnTo>
                  <a:lnTo>
                    <a:pt x="1" y="637"/>
                  </a:lnTo>
                  <a:lnTo>
                    <a:pt x="735" y="221"/>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2" name="Google Shape;1942;g14205b110d2_0_4531"/>
            <p:cNvSpPr/>
            <p:nvPr/>
          </p:nvSpPr>
          <p:spPr>
            <a:xfrm>
              <a:off x="3826200" y="3073275"/>
              <a:ext cx="36775" cy="21450"/>
            </a:xfrm>
            <a:custGeom>
              <a:rect b="b" l="l" r="r" t="t"/>
              <a:pathLst>
                <a:path extrusionOk="0" h="858" w="1471">
                  <a:moveTo>
                    <a:pt x="736" y="0"/>
                  </a:moveTo>
                  <a:lnTo>
                    <a:pt x="1" y="417"/>
                  </a:lnTo>
                  <a:lnTo>
                    <a:pt x="736" y="858"/>
                  </a:lnTo>
                  <a:lnTo>
                    <a:pt x="1470" y="441"/>
                  </a:lnTo>
                  <a:lnTo>
                    <a:pt x="736"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3" name="Google Shape;1943;g14205b110d2_0_4531"/>
            <p:cNvSpPr/>
            <p:nvPr/>
          </p:nvSpPr>
          <p:spPr>
            <a:xfrm>
              <a:off x="3802950" y="3097150"/>
              <a:ext cx="18400" cy="16550"/>
            </a:xfrm>
            <a:custGeom>
              <a:rect b="b" l="l" r="r" t="t"/>
              <a:pathLst>
                <a:path extrusionOk="0" h="662" w="736">
                  <a:moveTo>
                    <a:pt x="0" y="1"/>
                  </a:moveTo>
                  <a:lnTo>
                    <a:pt x="0" y="245"/>
                  </a:lnTo>
                  <a:lnTo>
                    <a:pt x="735" y="662"/>
                  </a:lnTo>
                  <a:lnTo>
                    <a:pt x="735" y="441"/>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4" name="Google Shape;1944;g14205b110d2_0_4531"/>
            <p:cNvSpPr/>
            <p:nvPr/>
          </p:nvSpPr>
          <p:spPr>
            <a:xfrm>
              <a:off x="3821325" y="3097750"/>
              <a:ext cx="18375" cy="15950"/>
            </a:xfrm>
            <a:custGeom>
              <a:rect b="b" l="l" r="r" t="t"/>
              <a:pathLst>
                <a:path extrusionOk="0" h="638" w="735">
                  <a:moveTo>
                    <a:pt x="735" y="1"/>
                  </a:moveTo>
                  <a:lnTo>
                    <a:pt x="0" y="417"/>
                  </a:lnTo>
                  <a:lnTo>
                    <a:pt x="0" y="638"/>
                  </a:lnTo>
                  <a:lnTo>
                    <a:pt x="735" y="221"/>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5" name="Google Shape;1945;g14205b110d2_0_4531"/>
            <p:cNvSpPr/>
            <p:nvPr/>
          </p:nvSpPr>
          <p:spPr>
            <a:xfrm>
              <a:off x="3802950" y="3086750"/>
              <a:ext cx="36750" cy="21450"/>
            </a:xfrm>
            <a:custGeom>
              <a:rect b="b" l="l" r="r" t="t"/>
              <a:pathLst>
                <a:path extrusionOk="0" h="858" w="1470">
                  <a:moveTo>
                    <a:pt x="711" y="0"/>
                  </a:moveTo>
                  <a:lnTo>
                    <a:pt x="0" y="417"/>
                  </a:lnTo>
                  <a:lnTo>
                    <a:pt x="735" y="857"/>
                  </a:lnTo>
                  <a:lnTo>
                    <a:pt x="1470" y="441"/>
                  </a:lnTo>
                  <a:lnTo>
                    <a:pt x="711"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6" name="Google Shape;1946;g14205b110d2_0_4531"/>
            <p:cNvSpPr/>
            <p:nvPr/>
          </p:nvSpPr>
          <p:spPr>
            <a:xfrm>
              <a:off x="3779675" y="3110625"/>
              <a:ext cx="18400" cy="16550"/>
            </a:xfrm>
            <a:custGeom>
              <a:rect b="b" l="l" r="r" t="t"/>
              <a:pathLst>
                <a:path extrusionOk="0" h="662" w="736">
                  <a:moveTo>
                    <a:pt x="1" y="0"/>
                  </a:moveTo>
                  <a:lnTo>
                    <a:pt x="1" y="245"/>
                  </a:lnTo>
                  <a:lnTo>
                    <a:pt x="735" y="661"/>
                  </a:lnTo>
                  <a:lnTo>
                    <a:pt x="735" y="441"/>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7" name="Google Shape;1947;g14205b110d2_0_4531"/>
            <p:cNvSpPr/>
            <p:nvPr/>
          </p:nvSpPr>
          <p:spPr>
            <a:xfrm>
              <a:off x="3798050" y="3111225"/>
              <a:ext cx="17775" cy="15950"/>
            </a:xfrm>
            <a:custGeom>
              <a:rect b="b" l="l" r="r" t="t"/>
              <a:pathLst>
                <a:path extrusionOk="0" h="638" w="711">
                  <a:moveTo>
                    <a:pt x="711" y="1"/>
                  </a:moveTo>
                  <a:lnTo>
                    <a:pt x="0" y="417"/>
                  </a:lnTo>
                  <a:lnTo>
                    <a:pt x="0" y="637"/>
                  </a:lnTo>
                  <a:lnTo>
                    <a:pt x="711" y="221"/>
                  </a:lnTo>
                  <a:lnTo>
                    <a:pt x="711"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8" name="Google Shape;1948;g14205b110d2_0_4531"/>
            <p:cNvSpPr/>
            <p:nvPr/>
          </p:nvSpPr>
          <p:spPr>
            <a:xfrm>
              <a:off x="3779675" y="3100200"/>
              <a:ext cx="36150" cy="21475"/>
            </a:xfrm>
            <a:custGeom>
              <a:rect b="b" l="l" r="r" t="t"/>
              <a:pathLst>
                <a:path extrusionOk="0" h="859" w="1446">
                  <a:moveTo>
                    <a:pt x="711" y="1"/>
                  </a:moveTo>
                  <a:lnTo>
                    <a:pt x="1" y="417"/>
                  </a:lnTo>
                  <a:lnTo>
                    <a:pt x="735" y="858"/>
                  </a:lnTo>
                  <a:lnTo>
                    <a:pt x="1446" y="442"/>
                  </a:lnTo>
                  <a:lnTo>
                    <a:pt x="711"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9" name="Google Shape;1949;g14205b110d2_0_4531"/>
            <p:cNvSpPr/>
            <p:nvPr/>
          </p:nvSpPr>
          <p:spPr>
            <a:xfrm>
              <a:off x="3755800" y="3124075"/>
              <a:ext cx="19000" cy="16575"/>
            </a:xfrm>
            <a:custGeom>
              <a:rect b="b" l="l" r="r" t="t"/>
              <a:pathLst>
                <a:path extrusionOk="0" h="663" w="760">
                  <a:moveTo>
                    <a:pt x="1" y="1"/>
                  </a:moveTo>
                  <a:lnTo>
                    <a:pt x="1" y="246"/>
                  </a:lnTo>
                  <a:lnTo>
                    <a:pt x="760" y="662"/>
                  </a:lnTo>
                  <a:lnTo>
                    <a:pt x="760" y="442"/>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0" name="Google Shape;1950;g14205b110d2_0_4531"/>
            <p:cNvSpPr/>
            <p:nvPr/>
          </p:nvSpPr>
          <p:spPr>
            <a:xfrm>
              <a:off x="3774775" y="3124700"/>
              <a:ext cx="17800" cy="15950"/>
            </a:xfrm>
            <a:custGeom>
              <a:rect b="b" l="l" r="r" t="t"/>
              <a:pathLst>
                <a:path extrusionOk="0" h="638" w="712">
                  <a:moveTo>
                    <a:pt x="711" y="0"/>
                  </a:moveTo>
                  <a:lnTo>
                    <a:pt x="1" y="417"/>
                  </a:lnTo>
                  <a:lnTo>
                    <a:pt x="1" y="637"/>
                  </a:lnTo>
                  <a:lnTo>
                    <a:pt x="711" y="221"/>
                  </a:lnTo>
                  <a:lnTo>
                    <a:pt x="711"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1" name="Google Shape;1951;g14205b110d2_0_4531"/>
            <p:cNvSpPr/>
            <p:nvPr/>
          </p:nvSpPr>
          <p:spPr>
            <a:xfrm>
              <a:off x="3755800" y="3113675"/>
              <a:ext cx="36775" cy="21450"/>
            </a:xfrm>
            <a:custGeom>
              <a:rect b="b" l="l" r="r" t="t"/>
              <a:pathLst>
                <a:path extrusionOk="0" h="858" w="1471">
                  <a:moveTo>
                    <a:pt x="735" y="1"/>
                  </a:moveTo>
                  <a:lnTo>
                    <a:pt x="1" y="417"/>
                  </a:lnTo>
                  <a:lnTo>
                    <a:pt x="760" y="858"/>
                  </a:lnTo>
                  <a:lnTo>
                    <a:pt x="1470" y="441"/>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2" name="Google Shape;1952;g14205b110d2_0_4531"/>
            <p:cNvSpPr/>
            <p:nvPr/>
          </p:nvSpPr>
          <p:spPr>
            <a:xfrm>
              <a:off x="3732550" y="3137550"/>
              <a:ext cx="18375" cy="16550"/>
            </a:xfrm>
            <a:custGeom>
              <a:rect b="b" l="l" r="r" t="t"/>
              <a:pathLst>
                <a:path extrusionOk="0" h="662" w="735">
                  <a:moveTo>
                    <a:pt x="0" y="1"/>
                  </a:moveTo>
                  <a:lnTo>
                    <a:pt x="0" y="246"/>
                  </a:lnTo>
                  <a:lnTo>
                    <a:pt x="735" y="662"/>
                  </a:lnTo>
                  <a:lnTo>
                    <a:pt x="735" y="441"/>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3" name="Google Shape;1953;g14205b110d2_0_4531"/>
            <p:cNvSpPr/>
            <p:nvPr/>
          </p:nvSpPr>
          <p:spPr>
            <a:xfrm>
              <a:off x="3750900" y="3138175"/>
              <a:ext cx="18400" cy="15925"/>
            </a:xfrm>
            <a:custGeom>
              <a:rect b="b" l="l" r="r" t="t"/>
              <a:pathLst>
                <a:path extrusionOk="0" h="637" w="736">
                  <a:moveTo>
                    <a:pt x="736" y="0"/>
                  </a:moveTo>
                  <a:lnTo>
                    <a:pt x="1" y="416"/>
                  </a:lnTo>
                  <a:lnTo>
                    <a:pt x="1" y="637"/>
                  </a:lnTo>
                  <a:lnTo>
                    <a:pt x="736" y="221"/>
                  </a:lnTo>
                  <a:lnTo>
                    <a:pt x="736"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4" name="Google Shape;1954;g14205b110d2_0_4531"/>
            <p:cNvSpPr/>
            <p:nvPr/>
          </p:nvSpPr>
          <p:spPr>
            <a:xfrm>
              <a:off x="3732550" y="3127150"/>
              <a:ext cx="36750" cy="21450"/>
            </a:xfrm>
            <a:custGeom>
              <a:rect b="b" l="l" r="r" t="t"/>
              <a:pathLst>
                <a:path extrusionOk="0" h="858" w="1470">
                  <a:moveTo>
                    <a:pt x="735" y="0"/>
                  </a:moveTo>
                  <a:lnTo>
                    <a:pt x="0" y="417"/>
                  </a:lnTo>
                  <a:lnTo>
                    <a:pt x="735" y="857"/>
                  </a:lnTo>
                  <a:lnTo>
                    <a:pt x="1470"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5" name="Google Shape;1955;g14205b110d2_0_4531"/>
            <p:cNvSpPr/>
            <p:nvPr/>
          </p:nvSpPr>
          <p:spPr>
            <a:xfrm>
              <a:off x="3709275" y="3151025"/>
              <a:ext cx="18400" cy="16550"/>
            </a:xfrm>
            <a:custGeom>
              <a:rect b="b" l="l" r="r" t="t"/>
              <a:pathLst>
                <a:path extrusionOk="0" h="662" w="736">
                  <a:moveTo>
                    <a:pt x="1" y="0"/>
                  </a:moveTo>
                  <a:lnTo>
                    <a:pt x="1" y="245"/>
                  </a:lnTo>
                  <a:lnTo>
                    <a:pt x="735" y="662"/>
                  </a:lnTo>
                  <a:lnTo>
                    <a:pt x="735" y="441"/>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6" name="Google Shape;1956;g14205b110d2_0_4531"/>
            <p:cNvSpPr/>
            <p:nvPr/>
          </p:nvSpPr>
          <p:spPr>
            <a:xfrm>
              <a:off x="3727650" y="3151625"/>
              <a:ext cx="18400" cy="15950"/>
            </a:xfrm>
            <a:custGeom>
              <a:rect b="b" l="l" r="r" t="t"/>
              <a:pathLst>
                <a:path extrusionOk="0" h="638" w="736">
                  <a:moveTo>
                    <a:pt x="735" y="1"/>
                  </a:moveTo>
                  <a:lnTo>
                    <a:pt x="0" y="417"/>
                  </a:lnTo>
                  <a:lnTo>
                    <a:pt x="0" y="638"/>
                  </a:lnTo>
                  <a:lnTo>
                    <a:pt x="735" y="221"/>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7" name="Google Shape;1957;g14205b110d2_0_4531"/>
            <p:cNvSpPr/>
            <p:nvPr/>
          </p:nvSpPr>
          <p:spPr>
            <a:xfrm>
              <a:off x="3709275" y="3140625"/>
              <a:ext cx="36775" cy="21450"/>
            </a:xfrm>
            <a:custGeom>
              <a:rect b="b" l="l" r="r" t="t"/>
              <a:pathLst>
                <a:path extrusionOk="0" h="858" w="1471">
                  <a:moveTo>
                    <a:pt x="735" y="0"/>
                  </a:moveTo>
                  <a:lnTo>
                    <a:pt x="1" y="416"/>
                  </a:lnTo>
                  <a:lnTo>
                    <a:pt x="735" y="857"/>
                  </a:lnTo>
                  <a:lnTo>
                    <a:pt x="1470"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8" name="Google Shape;1958;g14205b110d2_0_4531"/>
            <p:cNvSpPr/>
            <p:nvPr/>
          </p:nvSpPr>
          <p:spPr>
            <a:xfrm>
              <a:off x="3686025" y="3164500"/>
              <a:ext cx="18375" cy="16550"/>
            </a:xfrm>
            <a:custGeom>
              <a:rect b="b" l="l" r="r" t="t"/>
              <a:pathLst>
                <a:path extrusionOk="0" h="662" w="735">
                  <a:moveTo>
                    <a:pt x="0" y="0"/>
                  </a:moveTo>
                  <a:lnTo>
                    <a:pt x="0" y="245"/>
                  </a:lnTo>
                  <a:lnTo>
                    <a:pt x="735" y="661"/>
                  </a:lnTo>
                  <a:lnTo>
                    <a:pt x="735" y="441"/>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9" name="Google Shape;1959;g14205b110d2_0_4531"/>
            <p:cNvSpPr/>
            <p:nvPr/>
          </p:nvSpPr>
          <p:spPr>
            <a:xfrm>
              <a:off x="3704375" y="3165100"/>
              <a:ext cx="18400" cy="15950"/>
            </a:xfrm>
            <a:custGeom>
              <a:rect b="b" l="l" r="r" t="t"/>
              <a:pathLst>
                <a:path extrusionOk="0" h="638" w="736">
                  <a:moveTo>
                    <a:pt x="735" y="1"/>
                  </a:moveTo>
                  <a:lnTo>
                    <a:pt x="1" y="417"/>
                  </a:lnTo>
                  <a:lnTo>
                    <a:pt x="1" y="637"/>
                  </a:lnTo>
                  <a:lnTo>
                    <a:pt x="735" y="221"/>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0" name="Google Shape;1960;g14205b110d2_0_4531"/>
            <p:cNvSpPr/>
            <p:nvPr/>
          </p:nvSpPr>
          <p:spPr>
            <a:xfrm>
              <a:off x="3686025" y="3154075"/>
              <a:ext cx="36750" cy="21450"/>
            </a:xfrm>
            <a:custGeom>
              <a:rect b="b" l="l" r="r" t="t"/>
              <a:pathLst>
                <a:path extrusionOk="0" h="858" w="1470">
                  <a:moveTo>
                    <a:pt x="735" y="1"/>
                  </a:moveTo>
                  <a:lnTo>
                    <a:pt x="0" y="417"/>
                  </a:lnTo>
                  <a:lnTo>
                    <a:pt x="735" y="858"/>
                  </a:lnTo>
                  <a:lnTo>
                    <a:pt x="1469" y="442"/>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1" name="Google Shape;1961;g14205b110d2_0_4531"/>
            <p:cNvSpPr/>
            <p:nvPr/>
          </p:nvSpPr>
          <p:spPr>
            <a:xfrm>
              <a:off x="3662750" y="3177950"/>
              <a:ext cx="18400" cy="16575"/>
            </a:xfrm>
            <a:custGeom>
              <a:rect b="b" l="l" r="r" t="t"/>
              <a:pathLst>
                <a:path extrusionOk="0" h="663" w="736">
                  <a:moveTo>
                    <a:pt x="1" y="1"/>
                  </a:moveTo>
                  <a:lnTo>
                    <a:pt x="1" y="246"/>
                  </a:lnTo>
                  <a:lnTo>
                    <a:pt x="735" y="662"/>
                  </a:lnTo>
                  <a:lnTo>
                    <a:pt x="735" y="442"/>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2" name="Google Shape;1962;g14205b110d2_0_4531"/>
            <p:cNvSpPr/>
            <p:nvPr/>
          </p:nvSpPr>
          <p:spPr>
            <a:xfrm>
              <a:off x="3681125" y="3178575"/>
              <a:ext cx="18375" cy="15950"/>
            </a:xfrm>
            <a:custGeom>
              <a:rect b="b" l="l" r="r" t="t"/>
              <a:pathLst>
                <a:path extrusionOk="0" h="638" w="735">
                  <a:moveTo>
                    <a:pt x="735" y="0"/>
                  </a:moveTo>
                  <a:lnTo>
                    <a:pt x="0" y="417"/>
                  </a:lnTo>
                  <a:lnTo>
                    <a:pt x="0" y="637"/>
                  </a:lnTo>
                  <a:lnTo>
                    <a:pt x="735" y="221"/>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3" name="Google Shape;1963;g14205b110d2_0_4531"/>
            <p:cNvSpPr/>
            <p:nvPr/>
          </p:nvSpPr>
          <p:spPr>
            <a:xfrm>
              <a:off x="3662750" y="3167550"/>
              <a:ext cx="36750" cy="21450"/>
            </a:xfrm>
            <a:custGeom>
              <a:rect b="b" l="l" r="r" t="t"/>
              <a:pathLst>
                <a:path extrusionOk="0" h="858" w="1470">
                  <a:moveTo>
                    <a:pt x="735" y="1"/>
                  </a:moveTo>
                  <a:lnTo>
                    <a:pt x="1" y="417"/>
                  </a:lnTo>
                  <a:lnTo>
                    <a:pt x="735" y="858"/>
                  </a:lnTo>
                  <a:lnTo>
                    <a:pt x="1470" y="441"/>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4" name="Google Shape;1964;g14205b110d2_0_4531"/>
            <p:cNvSpPr/>
            <p:nvPr/>
          </p:nvSpPr>
          <p:spPr>
            <a:xfrm>
              <a:off x="3639500" y="3191425"/>
              <a:ext cx="18375" cy="16550"/>
            </a:xfrm>
            <a:custGeom>
              <a:rect b="b" l="l" r="r" t="t"/>
              <a:pathLst>
                <a:path extrusionOk="0" h="662" w="735">
                  <a:moveTo>
                    <a:pt x="0" y="1"/>
                  </a:moveTo>
                  <a:lnTo>
                    <a:pt x="0" y="246"/>
                  </a:lnTo>
                  <a:lnTo>
                    <a:pt x="735" y="662"/>
                  </a:lnTo>
                  <a:lnTo>
                    <a:pt x="735" y="441"/>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5" name="Google Shape;1965;g14205b110d2_0_4531"/>
            <p:cNvSpPr/>
            <p:nvPr/>
          </p:nvSpPr>
          <p:spPr>
            <a:xfrm>
              <a:off x="3657850" y="3192050"/>
              <a:ext cx="18400" cy="15925"/>
            </a:xfrm>
            <a:custGeom>
              <a:rect b="b" l="l" r="r" t="t"/>
              <a:pathLst>
                <a:path extrusionOk="0" h="637" w="736">
                  <a:moveTo>
                    <a:pt x="735" y="0"/>
                  </a:moveTo>
                  <a:lnTo>
                    <a:pt x="1" y="416"/>
                  </a:lnTo>
                  <a:lnTo>
                    <a:pt x="1" y="637"/>
                  </a:lnTo>
                  <a:lnTo>
                    <a:pt x="735" y="221"/>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6" name="Google Shape;1966;g14205b110d2_0_4531"/>
            <p:cNvSpPr/>
            <p:nvPr/>
          </p:nvSpPr>
          <p:spPr>
            <a:xfrm>
              <a:off x="3639500" y="3181025"/>
              <a:ext cx="36750" cy="21450"/>
            </a:xfrm>
            <a:custGeom>
              <a:rect b="b" l="l" r="r" t="t"/>
              <a:pathLst>
                <a:path extrusionOk="0" h="858" w="1470">
                  <a:moveTo>
                    <a:pt x="735" y="0"/>
                  </a:moveTo>
                  <a:lnTo>
                    <a:pt x="0" y="417"/>
                  </a:lnTo>
                  <a:lnTo>
                    <a:pt x="735" y="857"/>
                  </a:lnTo>
                  <a:lnTo>
                    <a:pt x="1469"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7" name="Google Shape;1967;g14205b110d2_0_4531"/>
            <p:cNvSpPr/>
            <p:nvPr/>
          </p:nvSpPr>
          <p:spPr>
            <a:xfrm>
              <a:off x="3616225" y="3204900"/>
              <a:ext cx="18400" cy="16550"/>
            </a:xfrm>
            <a:custGeom>
              <a:rect b="b" l="l" r="r" t="t"/>
              <a:pathLst>
                <a:path extrusionOk="0" h="662" w="736">
                  <a:moveTo>
                    <a:pt x="1" y="0"/>
                  </a:moveTo>
                  <a:lnTo>
                    <a:pt x="1" y="245"/>
                  </a:lnTo>
                  <a:lnTo>
                    <a:pt x="735" y="662"/>
                  </a:lnTo>
                  <a:lnTo>
                    <a:pt x="735" y="441"/>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8" name="Google Shape;1968;g14205b110d2_0_4531"/>
            <p:cNvSpPr/>
            <p:nvPr/>
          </p:nvSpPr>
          <p:spPr>
            <a:xfrm>
              <a:off x="3634600" y="3205500"/>
              <a:ext cx="18375" cy="15950"/>
            </a:xfrm>
            <a:custGeom>
              <a:rect b="b" l="l" r="r" t="t"/>
              <a:pathLst>
                <a:path extrusionOk="0" h="638" w="735">
                  <a:moveTo>
                    <a:pt x="735" y="1"/>
                  </a:moveTo>
                  <a:lnTo>
                    <a:pt x="0" y="417"/>
                  </a:lnTo>
                  <a:lnTo>
                    <a:pt x="0" y="638"/>
                  </a:lnTo>
                  <a:lnTo>
                    <a:pt x="735" y="221"/>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9" name="Google Shape;1969;g14205b110d2_0_4531"/>
            <p:cNvSpPr/>
            <p:nvPr/>
          </p:nvSpPr>
          <p:spPr>
            <a:xfrm>
              <a:off x="3616225" y="3194500"/>
              <a:ext cx="36750" cy="21450"/>
            </a:xfrm>
            <a:custGeom>
              <a:rect b="b" l="l" r="r" t="t"/>
              <a:pathLst>
                <a:path extrusionOk="0" h="858" w="1470">
                  <a:moveTo>
                    <a:pt x="711" y="0"/>
                  </a:moveTo>
                  <a:lnTo>
                    <a:pt x="1" y="416"/>
                  </a:lnTo>
                  <a:lnTo>
                    <a:pt x="735" y="857"/>
                  </a:lnTo>
                  <a:lnTo>
                    <a:pt x="1470" y="441"/>
                  </a:lnTo>
                  <a:lnTo>
                    <a:pt x="711"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0" name="Google Shape;1970;g14205b110d2_0_4531"/>
            <p:cNvSpPr/>
            <p:nvPr/>
          </p:nvSpPr>
          <p:spPr>
            <a:xfrm>
              <a:off x="3569075" y="3231825"/>
              <a:ext cx="19025" cy="16550"/>
            </a:xfrm>
            <a:custGeom>
              <a:rect b="b" l="l" r="r" t="t"/>
              <a:pathLst>
                <a:path extrusionOk="0" h="662" w="761">
                  <a:moveTo>
                    <a:pt x="1" y="1"/>
                  </a:moveTo>
                  <a:lnTo>
                    <a:pt x="1" y="246"/>
                  </a:lnTo>
                  <a:lnTo>
                    <a:pt x="760" y="662"/>
                  </a:lnTo>
                  <a:lnTo>
                    <a:pt x="760" y="442"/>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1" name="Google Shape;1971;g14205b110d2_0_4531"/>
            <p:cNvSpPr/>
            <p:nvPr/>
          </p:nvSpPr>
          <p:spPr>
            <a:xfrm>
              <a:off x="3588075" y="3218975"/>
              <a:ext cx="41650" cy="29400"/>
            </a:xfrm>
            <a:custGeom>
              <a:rect b="b" l="l" r="r" t="t"/>
              <a:pathLst>
                <a:path extrusionOk="0" h="1176" w="1666">
                  <a:moveTo>
                    <a:pt x="1665" y="1"/>
                  </a:moveTo>
                  <a:lnTo>
                    <a:pt x="0" y="956"/>
                  </a:lnTo>
                  <a:lnTo>
                    <a:pt x="0" y="1176"/>
                  </a:lnTo>
                  <a:lnTo>
                    <a:pt x="1665" y="221"/>
                  </a:lnTo>
                  <a:lnTo>
                    <a:pt x="166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2" name="Google Shape;1972;g14205b110d2_0_4531"/>
            <p:cNvSpPr/>
            <p:nvPr/>
          </p:nvSpPr>
          <p:spPr>
            <a:xfrm>
              <a:off x="3569075" y="3207950"/>
              <a:ext cx="60650" cy="34925"/>
            </a:xfrm>
            <a:custGeom>
              <a:rect b="b" l="l" r="r" t="t"/>
              <a:pathLst>
                <a:path extrusionOk="0" h="1397" w="2426">
                  <a:moveTo>
                    <a:pt x="1666" y="1"/>
                  </a:moveTo>
                  <a:lnTo>
                    <a:pt x="1" y="956"/>
                  </a:lnTo>
                  <a:lnTo>
                    <a:pt x="760" y="1397"/>
                  </a:lnTo>
                  <a:lnTo>
                    <a:pt x="2425" y="442"/>
                  </a:lnTo>
                  <a:lnTo>
                    <a:pt x="1666"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3" name="Google Shape;1973;g14205b110d2_0_4531"/>
            <p:cNvSpPr/>
            <p:nvPr/>
          </p:nvSpPr>
          <p:spPr>
            <a:xfrm>
              <a:off x="3826200" y="3111225"/>
              <a:ext cx="18400" cy="16550"/>
            </a:xfrm>
            <a:custGeom>
              <a:rect b="b" l="l" r="r" t="t"/>
              <a:pathLst>
                <a:path extrusionOk="0" h="662" w="736">
                  <a:moveTo>
                    <a:pt x="1" y="1"/>
                  </a:moveTo>
                  <a:lnTo>
                    <a:pt x="1" y="221"/>
                  </a:lnTo>
                  <a:lnTo>
                    <a:pt x="736" y="662"/>
                  </a:lnTo>
                  <a:lnTo>
                    <a:pt x="736" y="417"/>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4" name="Google Shape;1974;g14205b110d2_0_4531"/>
            <p:cNvSpPr/>
            <p:nvPr/>
          </p:nvSpPr>
          <p:spPr>
            <a:xfrm>
              <a:off x="3844575" y="3097750"/>
              <a:ext cx="41650" cy="30025"/>
            </a:xfrm>
            <a:custGeom>
              <a:rect b="b" l="l" r="r" t="t"/>
              <a:pathLst>
                <a:path extrusionOk="0" h="1201" w="1666">
                  <a:moveTo>
                    <a:pt x="1666" y="1"/>
                  </a:moveTo>
                  <a:lnTo>
                    <a:pt x="1" y="956"/>
                  </a:lnTo>
                  <a:lnTo>
                    <a:pt x="1" y="1201"/>
                  </a:lnTo>
                  <a:lnTo>
                    <a:pt x="1666" y="221"/>
                  </a:lnTo>
                  <a:lnTo>
                    <a:pt x="1666"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5" name="Google Shape;1975;g14205b110d2_0_4531"/>
            <p:cNvSpPr/>
            <p:nvPr/>
          </p:nvSpPr>
          <p:spPr>
            <a:xfrm>
              <a:off x="3826200" y="3086750"/>
              <a:ext cx="60025" cy="34925"/>
            </a:xfrm>
            <a:custGeom>
              <a:rect b="b" l="l" r="r" t="t"/>
              <a:pathLst>
                <a:path extrusionOk="0" h="1397" w="2401">
                  <a:moveTo>
                    <a:pt x="1666" y="0"/>
                  </a:moveTo>
                  <a:lnTo>
                    <a:pt x="1" y="980"/>
                  </a:lnTo>
                  <a:lnTo>
                    <a:pt x="736" y="1396"/>
                  </a:lnTo>
                  <a:lnTo>
                    <a:pt x="2401" y="441"/>
                  </a:lnTo>
                  <a:lnTo>
                    <a:pt x="1666"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6" name="Google Shape;1976;g14205b110d2_0_4531"/>
            <p:cNvSpPr/>
            <p:nvPr/>
          </p:nvSpPr>
          <p:spPr>
            <a:xfrm>
              <a:off x="3802950" y="3124700"/>
              <a:ext cx="18400" cy="16550"/>
            </a:xfrm>
            <a:custGeom>
              <a:rect b="b" l="l" r="r" t="t"/>
              <a:pathLst>
                <a:path extrusionOk="0" h="662" w="736">
                  <a:moveTo>
                    <a:pt x="0" y="0"/>
                  </a:moveTo>
                  <a:lnTo>
                    <a:pt x="0" y="221"/>
                  </a:lnTo>
                  <a:lnTo>
                    <a:pt x="735" y="662"/>
                  </a:lnTo>
                  <a:lnTo>
                    <a:pt x="735" y="417"/>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7" name="Google Shape;1977;g14205b110d2_0_4531"/>
            <p:cNvSpPr/>
            <p:nvPr/>
          </p:nvSpPr>
          <p:spPr>
            <a:xfrm>
              <a:off x="3821325" y="3124700"/>
              <a:ext cx="18375" cy="16550"/>
            </a:xfrm>
            <a:custGeom>
              <a:rect b="b" l="l" r="r" t="t"/>
              <a:pathLst>
                <a:path extrusionOk="0" h="662" w="735">
                  <a:moveTo>
                    <a:pt x="735" y="0"/>
                  </a:moveTo>
                  <a:lnTo>
                    <a:pt x="0" y="417"/>
                  </a:lnTo>
                  <a:lnTo>
                    <a:pt x="0" y="662"/>
                  </a:lnTo>
                  <a:lnTo>
                    <a:pt x="735" y="245"/>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8" name="Google Shape;1978;g14205b110d2_0_4531"/>
            <p:cNvSpPr/>
            <p:nvPr/>
          </p:nvSpPr>
          <p:spPr>
            <a:xfrm>
              <a:off x="3802950" y="3113675"/>
              <a:ext cx="36750" cy="21450"/>
            </a:xfrm>
            <a:custGeom>
              <a:rect b="b" l="l" r="r" t="t"/>
              <a:pathLst>
                <a:path extrusionOk="0" h="858" w="1470">
                  <a:moveTo>
                    <a:pt x="735" y="1"/>
                  </a:moveTo>
                  <a:lnTo>
                    <a:pt x="0" y="441"/>
                  </a:lnTo>
                  <a:lnTo>
                    <a:pt x="735" y="858"/>
                  </a:lnTo>
                  <a:lnTo>
                    <a:pt x="1470" y="441"/>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9" name="Google Shape;1979;g14205b110d2_0_4531"/>
            <p:cNvSpPr/>
            <p:nvPr/>
          </p:nvSpPr>
          <p:spPr>
            <a:xfrm>
              <a:off x="3779675" y="3138175"/>
              <a:ext cx="18400" cy="16550"/>
            </a:xfrm>
            <a:custGeom>
              <a:rect b="b" l="l" r="r" t="t"/>
              <a:pathLst>
                <a:path extrusionOk="0" h="662" w="736">
                  <a:moveTo>
                    <a:pt x="1" y="0"/>
                  </a:moveTo>
                  <a:lnTo>
                    <a:pt x="1" y="221"/>
                  </a:lnTo>
                  <a:lnTo>
                    <a:pt x="735" y="661"/>
                  </a:lnTo>
                  <a:lnTo>
                    <a:pt x="735" y="416"/>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0" name="Google Shape;1980;g14205b110d2_0_4531"/>
            <p:cNvSpPr/>
            <p:nvPr/>
          </p:nvSpPr>
          <p:spPr>
            <a:xfrm>
              <a:off x="3798050" y="3138175"/>
              <a:ext cx="18400" cy="16550"/>
            </a:xfrm>
            <a:custGeom>
              <a:rect b="b" l="l" r="r" t="t"/>
              <a:pathLst>
                <a:path extrusionOk="0" h="662" w="736">
                  <a:moveTo>
                    <a:pt x="735" y="0"/>
                  </a:moveTo>
                  <a:lnTo>
                    <a:pt x="0" y="416"/>
                  </a:lnTo>
                  <a:lnTo>
                    <a:pt x="0" y="661"/>
                  </a:lnTo>
                  <a:lnTo>
                    <a:pt x="735" y="245"/>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1" name="Google Shape;1981;g14205b110d2_0_4531"/>
            <p:cNvSpPr/>
            <p:nvPr/>
          </p:nvSpPr>
          <p:spPr>
            <a:xfrm>
              <a:off x="3779675" y="3127150"/>
              <a:ext cx="36775" cy="21450"/>
            </a:xfrm>
            <a:custGeom>
              <a:rect b="b" l="l" r="r" t="t"/>
              <a:pathLst>
                <a:path extrusionOk="0" h="858" w="1471">
                  <a:moveTo>
                    <a:pt x="735" y="0"/>
                  </a:moveTo>
                  <a:lnTo>
                    <a:pt x="1" y="441"/>
                  </a:lnTo>
                  <a:lnTo>
                    <a:pt x="735" y="857"/>
                  </a:lnTo>
                  <a:lnTo>
                    <a:pt x="1470"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2" name="Google Shape;1982;g14205b110d2_0_4531"/>
            <p:cNvSpPr/>
            <p:nvPr/>
          </p:nvSpPr>
          <p:spPr>
            <a:xfrm>
              <a:off x="3756425" y="3151625"/>
              <a:ext cx="18375" cy="16575"/>
            </a:xfrm>
            <a:custGeom>
              <a:rect b="b" l="l" r="r" t="t"/>
              <a:pathLst>
                <a:path extrusionOk="0" h="663" w="735">
                  <a:moveTo>
                    <a:pt x="0" y="1"/>
                  </a:moveTo>
                  <a:lnTo>
                    <a:pt x="0" y="221"/>
                  </a:lnTo>
                  <a:lnTo>
                    <a:pt x="735" y="662"/>
                  </a:lnTo>
                  <a:lnTo>
                    <a:pt x="735" y="417"/>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3" name="Google Shape;1983;g14205b110d2_0_4531"/>
            <p:cNvSpPr/>
            <p:nvPr/>
          </p:nvSpPr>
          <p:spPr>
            <a:xfrm>
              <a:off x="3774775" y="3151625"/>
              <a:ext cx="18400" cy="16575"/>
            </a:xfrm>
            <a:custGeom>
              <a:rect b="b" l="l" r="r" t="t"/>
              <a:pathLst>
                <a:path extrusionOk="0" h="663" w="736">
                  <a:moveTo>
                    <a:pt x="736" y="1"/>
                  </a:moveTo>
                  <a:lnTo>
                    <a:pt x="1" y="417"/>
                  </a:lnTo>
                  <a:lnTo>
                    <a:pt x="1" y="662"/>
                  </a:lnTo>
                  <a:lnTo>
                    <a:pt x="736" y="246"/>
                  </a:lnTo>
                  <a:lnTo>
                    <a:pt x="736"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4" name="Google Shape;1984;g14205b110d2_0_4531"/>
            <p:cNvSpPr/>
            <p:nvPr/>
          </p:nvSpPr>
          <p:spPr>
            <a:xfrm>
              <a:off x="3756425" y="3140625"/>
              <a:ext cx="36750" cy="21450"/>
            </a:xfrm>
            <a:custGeom>
              <a:rect b="b" l="l" r="r" t="t"/>
              <a:pathLst>
                <a:path extrusionOk="0" h="858" w="1470">
                  <a:moveTo>
                    <a:pt x="710" y="0"/>
                  </a:moveTo>
                  <a:lnTo>
                    <a:pt x="0" y="441"/>
                  </a:lnTo>
                  <a:lnTo>
                    <a:pt x="735" y="857"/>
                  </a:lnTo>
                  <a:lnTo>
                    <a:pt x="1470" y="441"/>
                  </a:lnTo>
                  <a:lnTo>
                    <a:pt x="710"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5" name="Google Shape;1985;g14205b110d2_0_4531"/>
            <p:cNvSpPr/>
            <p:nvPr/>
          </p:nvSpPr>
          <p:spPr>
            <a:xfrm>
              <a:off x="3733150" y="3165100"/>
              <a:ext cx="18400" cy="16550"/>
            </a:xfrm>
            <a:custGeom>
              <a:rect b="b" l="l" r="r" t="t"/>
              <a:pathLst>
                <a:path extrusionOk="0" h="662" w="736">
                  <a:moveTo>
                    <a:pt x="1" y="1"/>
                  </a:moveTo>
                  <a:lnTo>
                    <a:pt x="1" y="221"/>
                  </a:lnTo>
                  <a:lnTo>
                    <a:pt x="735" y="662"/>
                  </a:lnTo>
                  <a:lnTo>
                    <a:pt x="735" y="417"/>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6" name="Google Shape;1986;g14205b110d2_0_4531"/>
            <p:cNvSpPr/>
            <p:nvPr/>
          </p:nvSpPr>
          <p:spPr>
            <a:xfrm>
              <a:off x="3751525" y="3165100"/>
              <a:ext cx="18400" cy="16550"/>
            </a:xfrm>
            <a:custGeom>
              <a:rect b="b" l="l" r="r" t="t"/>
              <a:pathLst>
                <a:path extrusionOk="0" h="662" w="736">
                  <a:moveTo>
                    <a:pt x="735" y="1"/>
                  </a:moveTo>
                  <a:lnTo>
                    <a:pt x="0" y="417"/>
                  </a:lnTo>
                  <a:lnTo>
                    <a:pt x="0" y="662"/>
                  </a:lnTo>
                  <a:lnTo>
                    <a:pt x="735" y="246"/>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7" name="Google Shape;1987;g14205b110d2_0_4531"/>
            <p:cNvSpPr/>
            <p:nvPr/>
          </p:nvSpPr>
          <p:spPr>
            <a:xfrm>
              <a:off x="3733150" y="3154075"/>
              <a:ext cx="36775" cy="21450"/>
            </a:xfrm>
            <a:custGeom>
              <a:rect b="b" l="l" r="r" t="t"/>
              <a:pathLst>
                <a:path extrusionOk="0" h="858" w="1471">
                  <a:moveTo>
                    <a:pt x="711" y="1"/>
                  </a:moveTo>
                  <a:lnTo>
                    <a:pt x="1" y="442"/>
                  </a:lnTo>
                  <a:lnTo>
                    <a:pt x="735" y="858"/>
                  </a:lnTo>
                  <a:lnTo>
                    <a:pt x="1470" y="442"/>
                  </a:lnTo>
                  <a:lnTo>
                    <a:pt x="711"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8" name="Google Shape;1988;g14205b110d2_0_4531"/>
            <p:cNvSpPr/>
            <p:nvPr/>
          </p:nvSpPr>
          <p:spPr>
            <a:xfrm>
              <a:off x="3709900" y="3178575"/>
              <a:ext cx="18375" cy="16550"/>
            </a:xfrm>
            <a:custGeom>
              <a:rect b="b" l="l" r="r" t="t"/>
              <a:pathLst>
                <a:path extrusionOk="0" h="662" w="735">
                  <a:moveTo>
                    <a:pt x="0" y="0"/>
                  </a:moveTo>
                  <a:lnTo>
                    <a:pt x="0" y="221"/>
                  </a:lnTo>
                  <a:lnTo>
                    <a:pt x="735" y="662"/>
                  </a:lnTo>
                  <a:lnTo>
                    <a:pt x="735" y="417"/>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9" name="Google Shape;1989;g14205b110d2_0_4531"/>
            <p:cNvSpPr/>
            <p:nvPr/>
          </p:nvSpPr>
          <p:spPr>
            <a:xfrm>
              <a:off x="3728250" y="3178575"/>
              <a:ext cx="17800" cy="16550"/>
            </a:xfrm>
            <a:custGeom>
              <a:rect b="b" l="l" r="r" t="t"/>
              <a:pathLst>
                <a:path extrusionOk="0" h="662" w="712">
                  <a:moveTo>
                    <a:pt x="711" y="0"/>
                  </a:moveTo>
                  <a:lnTo>
                    <a:pt x="1" y="417"/>
                  </a:lnTo>
                  <a:lnTo>
                    <a:pt x="1" y="662"/>
                  </a:lnTo>
                  <a:lnTo>
                    <a:pt x="711" y="245"/>
                  </a:lnTo>
                  <a:lnTo>
                    <a:pt x="711"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0" name="Google Shape;1990;g14205b110d2_0_4531"/>
            <p:cNvSpPr/>
            <p:nvPr/>
          </p:nvSpPr>
          <p:spPr>
            <a:xfrm>
              <a:off x="3709900" y="3167550"/>
              <a:ext cx="36150" cy="21450"/>
            </a:xfrm>
            <a:custGeom>
              <a:rect b="b" l="l" r="r" t="t"/>
              <a:pathLst>
                <a:path extrusionOk="0" h="858" w="1446">
                  <a:moveTo>
                    <a:pt x="710" y="1"/>
                  </a:moveTo>
                  <a:lnTo>
                    <a:pt x="0" y="441"/>
                  </a:lnTo>
                  <a:lnTo>
                    <a:pt x="735" y="858"/>
                  </a:lnTo>
                  <a:lnTo>
                    <a:pt x="1445" y="441"/>
                  </a:lnTo>
                  <a:lnTo>
                    <a:pt x="710"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1" name="Google Shape;1991;g14205b110d2_0_4531"/>
            <p:cNvSpPr/>
            <p:nvPr/>
          </p:nvSpPr>
          <p:spPr>
            <a:xfrm>
              <a:off x="3686025" y="3192050"/>
              <a:ext cx="19000" cy="16550"/>
            </a:xfrm>
            <a:custGeom>
              <a:rect b="b" l="l" r="r" t="t"/>
              <a:pathLst>
                <a:path extrusionOk="0" h="662" w="760">
                  <a:moveTo>
                    <a:pt x="0" y="0"/>
                  </a:moveTo>
                  <a:lnTo>
                    <a:pt x="0" y="221"/>
                  </a:lnTo>
                  <a:lnTo>
                    <a:pt x="759" y="661"/>
                  </a:lnTo>
                  <a:lnTo>
                    <a:pt x="759" y="416"/>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2" name="Google Shape;1992;g14205b110d2_0_4531"/>
            <p:cNvSpPr/>
            <p:nvPr/>
          </p:nvSpPr>
          <p:spPr>
            <a:xfrm>
              <a:off x="3705000" y="3192050"/>
              <a:ext cx="17775" cy="16550"/>
            </a:xfrm>
            <a:custGeom>
              <a:rect b="b" l="l" r="r" t="t"/>
              <a:pathLst>
                <a:path extrusionOk="0" h="662" w="711">
                  <a:moveTo>
                    <a:pt x="710" y="0"/>
                  </a:moveTo>
                  <a:lnTo>
                    <a:pt x="0" y="416"/>
                  </a:lnTo>
                  <a:lnTo>
                    <a:pt x="0" y="661"/>
                  </a:lnTo>
                  <a:lnTo>
                    <a:pt x="710" y="245"/>
                  </a:lnTo>
                  <a:lnTo>
                    <a:pt x="710"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3" name="Google Shape;1993;g14205b110d2_0_4531"/>
            <p:cNvSpPr/>
            <p:nvPr/>
          </p:nvSpPr>
          <p:spPr>
            <a:xfrm>
              <a:off x="3686025" y="3181025"/>
              <a:ext cx="36750" cy="21450"/>
            </a:xfrm>
            <a:custGeom>
              <a:rect b="b" l="l" r="r" t="t"/>
              <a:pathLst>
                <a:path extrusionOk="0" h="858" w="1470">
                  <a:moveTo>
                    <a:pt x="735" y="0"/>
                  </a:moveTo>
                  <a:lnTo>
                    <a:pt x="0" y="441"/>
                  </a:lnTo>
                  <a:lnTo>
                    <a:pt x="759" y="857"/>
                  </a:lnTo>
                  <a:lnTo>
                    <a:pt x="1469"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4" name="Google Shape;1994;g14205b110d2_0_4531"/>
            <p:cNvSpPr/>
            <p:nvPr/>
          </p:nvSpPr>
          <p:spPr>
            <a:xfrm>
              <a:off x="3662750" y="3205500"/>
              <a:ext cx="18400" cy="16575"/>
            </a:xfrm>
            <a:custGeom>
              <a:rect b="b" l="l" r="r" t="t"/>
              <a:pathLst>
                <a:path extrusionOk="0" h="663" w="736">
                  <a:moveTo>
                    <a:pt x="1" y="1"/>
                  </a:moveTo>
                  <a:lnTo>
                    <a:pt x="1" y="221"/>
                  </a:lnTo>
                  <a:lnTo>
                    <a:pt x="735" y="662"/>
                  </a:lnTo>
                  <a:lnTo>
                    <a:pt x="735" y="417"/>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5" name="Google Shape;1995;g14205b110d2_0_4531"/>
            <p:cNvSpPr/>
            <p:nvPr/>
          </p:nvSpPr>
          <p:spPr>
            <a:xfrm>
              <a:off x="3681125" y="3205500"/>
              <a:ext cx="18375" cy="16575"/>
            </a:xfrm>
            <a:custGeom>
              <a:rect b="b" l="l" r="r" t="t"/>
              <a:pathLst>
                <a:path extrusionOk="0" h="663" w="735">
                  <a:moveTo>
                    <a:pt x="735" y="1"/>
                  </a:moveTo>
                  <a:lnTo>
                    <a:pt x="0" y="417"/>
                  </a:lnTo>
                  <a:lnTo>
                    <a:pt x="0" y="662"/>
                  </a:lnTo>
                  <a:lnTo>
                    <a:pt x="735" y="246"/>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6" name="Google Shape;1996;g14205b110d2_0_4531"/>
            <p:cNvSpPr/>
            <p:nvPr/>
          </p:nvSpPr>
          <p:spPr>
            <a:xfrm>
              <a:off x="3662750" y="3194500"/>
              <a:ext cx="36750" cy="21450"/>
            </a:xfrm>
            <a:custGeom>
              <a:rect b="b" l="l" r="r" t="t"/>
              <a:pathLst>
                <a:path extrusionOk="0" h="858" w="1470">
                  <a:moveTo>
                    <a:pt x="735" y="0"/>
                  </a:moveTo>
                  <a:lnTo>
                    <a:pt x="1" y="441"/>
                  </a:lnTo>
                  <a:lnTo>
                    <a:pt x="735" y="857"/>
                  </a:lnTo>
                  <a:lnTo>
                    <a:pt x="1470"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7" name="Google Shape;1997;g14205b110d2_0_4531"/>
            <p:cNvSpPr/>
            <p:nvPr/>
          </p:nvSpPr>
          <p:spPr>
            <a:xfrm>
              <a:off x="3639500" y="3218975"/>
              <a:ext cx="18375" cy="16550"/>
            </a:xfrm>
            <a:custGeom>
              <a:rect b="b" l="l" r="r" t="t"/>
              <a:pathLst>
                <a:path extrusionOk="0" h="662" w="735">
                  <a:moveTo>
                    <a:pt x="0" y="1"/>
                  </a:moveTo>
                  <a:lnTo>
                    <a:pt x="0" y="221"/>
                  </a:lnTo>
                  <a:lnTo>
                    <a:pt x="735" y="662"/>
                  </a:lnTo>
                  <a:lnTo>
                    <a:pt x="735" y="417"/>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8" name="Google Shape;1998;g14205b110d2_0_4531"/>
            <p:cNvSpPr/>
            <p:nvPr/>
          </p:nvSpPr>
          <p:spPr>
            <a:xfrm>
              <a:off x="3657850" y="3218975"/>
              <a:ext cx="18400" cy="16550"/>
            </a:xfrm>
            <a:custGeom>
              <a:rect b="b" l="l" r="r" t="t"/>
              <a:pathLst>
                <a:path extrusionOk="0" h="662" w="736">
                  <a:moveTo>
                    <a:pt x="735" y="1"/>
                  </a:moveTo>
                  <a:lnTo>
                    <a:pt x="1" y="417"/>
                  </a:lnTo>
                  <a:lnTo>
                    <a:pt x="1" y="662"/>
                  </a:lnTo>
                  <a:lnTo>
                    <a:pt x="735" y="245"/>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9" name="Google Shape;1999;g14205b110d2_0_4531"/>
            <p:cNvSpPr/>
            <p:nvPr/>
          </p:nvSpPr>
          <p:spPr>
            <a:xfrm>
              <a:off x="3639500" y="3207950"/>
              <a:ext cx="36750" cy="21450"/>
            </a:xfrm>
            <a:custGeom>
              <a:rect b="b" l="l" r="r" t="t"/>
              <a:pathLst>
                <a:path extrusionOk="0" h="858" w="1470">
                  <a:moveTo>
                    <a:pt x="735" y="1"/>
                  </a:moveTo>
                  <a:lnTo>
                    <a:pt x="0" y="442"/>
                  </a:lnTo>
                  <a:lnTo>
                    <a:pt x="735" y="858"/>
                  </a:lnTo>
                  <a:lnTo>
                    <a:pt x="1469" y="442"/>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0" name="Google Shape;2000;g14205b110d2_0_4531"/>
            <p:cNvSpPr/>
            <p:nvPr/>
          </p:nvSpPr>
          <p:spPr>
            <a:xfrm>
              <a:off x="3616225" y="3232450"/>
              <a:ext cx="18400" cy="16550"/>
            </a:xfrm>
            <a:custGeom>
              <a:rect b="b" l="l" r="r" t="t"/>
              <a:pathLst>
                <a:path extrusionOk="0" h="662" w="736">
                  <a:moveTo>
                    <a:pt x="1" y="0"/>
                  </a:moveTo>
                  <a:lnTo>
                    <a:pt x="1" y="221"/>
                  </a:lnTo>
                  <a:lnTo>
                    <a:pt x="735" y="661"/>
                  </a:lnTo>
                  <a:lnTo>
                    <a:pt x="735" y="417"/>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1" name="Google Shape;2001;g14205b110d2_0_4531"/>
            <p:cNvSpPr/>
            <p:nvPr/>
          </p:nvSpPr>
          <p:spPr>
            <a:xfrm>
              <a:off x="3634600" y="3232450"/>
              <a:ext cx="18375" cy="16550"/>
            </a:xfrm>
            <a:custGeom>
              <a:rect b="b" l="l" r="r" t="t"/>
              <a:pathLst>
                <a:path extrusionOk="0" h="662" w="735">
                  <a:moveTo>
                    <a:pt x="735" y="0"/>
                  </a:moveTo>
                  <a:lnTo>
                    <a:pt x="0" y="417"/>
                  </a:lnTo>
                  <a:lnTo>
                    <a:pt x="0" y="661"/>
                  </a:lnTo>
                  <a:lnTo>
                    <a:pt x="735" y="245"/>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2" name="Google Shape;2002;g14205b110d2_0_4531"/>
            <p:cNvSpPr/>
            <p:nvPr/>
          </p:nvSpPr>
          <p:spPr>
            <a:xfrm>
              <a:off x="3616225" y="3221425"/>
              <a:ext cx="36750" cy="21450"/>
            </a:xfrm>
            <a:custGeom>
              <a:rect b="b" l="l" r="r" t="t"/>
              <a:pathLst>
                <a:path extrusionOk="0" h="858" w="1470">
                  <a:moveTo>
                    <a:pt x="735" y="1"/>
                  </a:moveTo>
                  <a:lnTo>
                    <a:pt x="1" y="441"/>
                  </a:lnTo>
                  <a:lnTo>
                    <a:pt x="735" y="858"/>
                  </a:lnTo>
                  <a:lnTo>
                    <a:pt x="1470" y="441"/>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3" name="Google Shape;2003;g14205b110d2_0_4531"/>
            <p:cNvSpPr/>
            <p:nvPr/>
          </p:nvSpPr>
          <p:spPr>
            <a:xfrm>
              <a:off x="3592975" y="3245925"/>
              <a:ext cx="18375" cy="16550"/>
            </a:xfrm>
            <a:custGeom>
              <a:rect b="b" l="l" r="r" t="t"/>
              <a:pathLst>
                <a:path extrusionOk="0" h="662" w="735">
                  <a:moveTo>
                    <a:pt x="0" y="0"/>
                  </a:moveTo>
                  <a:lnTo>
                    <a:pt x="0" y="220"/>
                  </a:lnTo>
                  <a:lnTo>
                    <a:pt x="735" y="661"/>
                  </a:lnTo>
                  <a:lnTo>
                    <a:pt x="735" y="416"/>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4" name="Google Shape;2004;g14205b110d2_0_4531"/>
            <p:cNvSpPr/>
            <p:nvPr/>
          </p:nvSpPr>
          <p:spPr>
            <a:xfrm>
              <a:off x="3611325" y="3245925"/>
              <a:ext cx="18400" cy="16550"/>
            </a:xfrm>
            <a:custGeom>
              <a:rect b="b" l="l" r="r" t="t"/>
              <a:pathLst>
                <a:path extrusionOk="0" h="662" w="736">
                  <a:moveTo>
                    <a:pt x="735" y="0"/>
                  </a:moveTo>
                  <a:lnTo>
                    <a:pt x="1" y="416"/>
                  </a:lnTo>
                  <a:lnTo>
                    <a:pt x="1" y="661"/>
                  </a:lnTo>
                  <a:lnTo>
                    <a:pt x="735" y="245"/>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5" name="Google Shape;2005;g14205b110d2_0_4531"/>
            <p:cNvSpPr/>
            <p:nvPr/>
          </p:nvSpPr>
          <p:spPr>
            <a:xfrm>
              <a:off x="3592975" y="3234900"/>
              <a:ext cx="36750" cy="21450"/>
            </a:xfrm>
            <a:custGeom>
              <a:rect b="b" l="l" r="r" t="t"/>
              <a:pathLst>
                <a:path extrusionOk="0" h="858" w="1470">
                  <a:moveTo>
                    <a:pt x="735" y="0"/>
                  </a:moveTo>
                  <a:lnTo>
                    <a:pt x="0" y="441"/>
                  </a:lnTo>
                  <a:lnTo>
                    <a:pt x="735" y="857"/>
                  </a:lnTo>
                  <a:lnTo>
                    <a:pt x="1469"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6" name="Google Shape;2006;g14205b110d2_0_4531"/>
            <p:cNvSpPr/>
            <p:nvPr/>
          </p:nvSpPr>
          <p:spPr>
            <a:xfrm>
              <a:off x="3850075" y="3124700"/>
              <a:ext cx="18400" cy="16550"/>
            </a:xfrm>
            <a:custGeom>
              <a:rect b="b" l="l" r="r" t="t"/>
              <a:pathLst>
                <a:path extrusionOk="0" h="662" w="736">
                  <a:moveTo>
                    <a:pt x="1" y="0"/>
                  </a:moveTo>
                  <a:lnTo>
                    <a:pt x="1" y="245"/>
                  </a:lnTo>
                  <a:lnTo>
                    <a:pt x="736" y="662"/>
                  </a:lnTo>
                  <a:lnTo>
                    <a:pt x="736" y="417"/>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7" name="Google Shape;2007;g14205b110d2_0_4531"/>
            <p:cNvSpPr/>
            <p:nvPr/>
          </p:nvSpPr>
          <p:spPr>
            <a:xfrm>
              <a:off x="3868450" y="3111225"/>
              <a:ext cx="41650" cy="30025"/>
            </a:xfrm>
            <a:custGeom>
              <a:rect b="b" l="l" r="r" t="t"/>
              <a:pathLst>
                <a:path extrusionOk="0" h="1201" w="1666">
                  <a:moveTo>
                    <a:pt x="1666" y="1"/>
                  </a:moveTo>
                  <a:lnTo>
                    <a:pt x="1" y="956"/>
                  </a:lnTo>
                  <a:lnTo>
                    <a:pt x="1" y="1201"/>
                  </a:lnTo>
                  <a:lnTo>
                    <a:pt x="1666" y="246"/>
                  </a:lnTo>
                  <a:lnTo>
                    <a:pt x="1666"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8" name="Google Shape;2008;g14205b110d2_0_4531"/>
            <p:cNvSpPr/>
            <p:nvPr/>
          </p:nvSpPr>
          <p:spPr>
            <a:xfrm>
              <a:off x="3850075" y="3100825"/>
              <a:ext cx="60025" cy="34300"/>
            </a:xfrm>
            <a:custGeom>
              <a:rect b="b" l="l" r="r" t="t"/>
              <a:pathLst>
                <a:path extrusionOk="0" h="1372" w="2401">
                  <a:moveTo>
                    <a:pt x="1642" y="0"/>
                  </a:moveTo>
                  <a:lnTo>
                    <a:pt x="1" y="955"/>
                  </a:lnTo>
                  <a:lnTo>
                    <a:pt x="736" y="1372"/>
                  </a:lnTo>
                  <a:lnTo>
                    <a:pt x="2401" y="417"/>
                  </a:lnTo>
                  <a:lnTo>
                    <a:pt x="1642"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9" name="Google Shape;2009;g14205b110d2_0_4531"/>
            <p:cNvSpPr/>
            <p:nvPr/>
          </p:nvSpPr>
          <p:spPr>
            <a:xfrm>
              <a:off x="3826200" y="3138175"/>
              <a:ext cx="19025" cy="16550"/>
            </a:xfrm>
            <a:custGeom>
              <a:rect b="b" l="l" r="r" t="t"/>
              <a:pathLst>
                <a:path extrusionOk="0" h="662" w="761">
                  <a:moveTo>
                    <a:pt x="1" y="0"/>
                  </a:moveTo>
                  <a:lnTo>
                    <a:pt x="1" y="245"/>
                  </a:lnTo>
                  <a:lnTo>
                    <a:pt x="760" y="661"/>
                  </a:lnTo>
                  <a:lnTo>
                    <a:pt x="760" y="416"/>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0" name="Google Shape;2010;g14205b110d2_0_4531"/>
            <p:cNvSpPr/>
            <p:nvPr/>
          </p:nvSpPr>
          <p:spPr>
            <a:xfrm>
              <a:off x="3845200" y="3138175"/>
              <a:ext cx="17775" cy="16550"/>
            </a:xfrm>
            <a:custGeom>
              <a:rect b="b" l="l" r="r" t="t"/>
              <a:pathLst>
                <a:path extrusionOk="0" h="662" w="711">
                  <a:moveTo>
                    <a:pt x="710" y="0"/>
                  </a:moveTo>
                  <a:lnTo>
                    <a:pt x="0" y="416"/>
                  </a:lnTo>
                  <a:lnTo>
                    <a:pt x="0" y="661"/>
                  </a:lnTo>
                  <a:lnTo>
                    <a:pt x="710" y="245"/>
                  </a:lnTo>
                  <a:lnTo>
                    <a:pt x="710"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1" name="Google Shape;2011;g14205b110d2_0_4531"/>
            <p:cNvSpPr/>
            <p:nvPr/>
          </p:nvSpPr>
          <p:spPr>
            <a:xfrm>
              <a:off x="3826200" y="3127750"/>
              <a:ext cx="36775" cy="20850"/>
            </a:xfrm>
            <a:custGeom>
              <a:rect b="b" l="l" r="r" t="t"/>
              <a:pathLst>
                <a:path extrusionOk="0" h="834" w="1471">
                  <a:moveTo>
                    <a:pt x="736" y="1"/>
                  </a:moveTo>
                  <a:lnTo>
                    <a:pt x="1" y="417"/>
                  </a:lnTo>
                  <a:lnTo>
                    <a:pt x="760" y="833"/>
                  </a:lnTo>
                  <a:lnTo>
                    <a:pt x="1470" y="417"/>
                  </a:lnTo>
                  <a:lnTo>
                    <a:pt x="736"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2" name="Google Shape;2012;g14205b110d2_0_4531"/>
            <p:cNvSpPr/>
            <p:nvPr/>
          </p:nvSpPr>
          <p:spPr>
            <a:xfrm>
              <a:off x="3802950" y="3151625"/>
              <a:ext cx="19000" cy="16575"/>
            </a:xfrm>
            <a:custGeom>
              <a:rect b="b" l="l" r="r" t="t"/>
              <a:pathLst>
                <a:path extrusionOk="0" h="663" w="760">
                  <a:moveTo>
                    <a:pt x="0" y="1"/>
                  </a:moveTo>
                  <a:lnTo>
                    <a:pt x="0" y="246"/>
                  </a:lnTo>
                  <a:lnTo>
                    <a:pt x="760" y="662"/>
                  </a:lnTo>
                  <a:lnTo>
                    <a:pt x="735" y="417"/>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3" name="Google Shape;2013;g14205b110d2_0_4531"/>
            <p:cNvSpPr/>
            <p:nvPr/>
          </p:nvSpPr>
          <p:spPr>
            <a:xfrm>
              <a:off x="3821325" y="3151625"/>
              <a:ext cx="18375" cy="16575"/>
            </a:xfrm>
            <a:custGeom>
              <a:rect b="b" l="l" r="r" t="t"/>
              <a:pathLst>
                <a:path extrusionOk="0" h="663" w="735">
                  <a:moveTo>
                    <a:pt x="735" y="1"/>
                  </a:moveTo>
                  <a:lnTo>
                    <a:pt x="0" y="417"/>
                  </a:lnTo>
                  <a:lnTo>
                    <a:pt x="25" y="662"/>
                  </a:lnTo>
                  <a:lnTo>
                    <a:pt x="735" y="246"/>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4" name="Google Shape;2014;g14205b110d2_0_4531"/>
            <p:cNvSpPr/>
            <p:nvPr/>
          </p:nvSpPr>
          <p:spPr>
            <a:xfrm>
              <a:off x="3802950" y="3141225"/>
              <a:ext cx="36750" cy="20850"/>
            </a:xfrm>
            <a:custGeom>
              <a:rect b="b" l="l" r="r" t="t"/>
              <a:pathLst>
                <a:path extrusionOk="0" h="834" w="1470">
                  <a:moveTo>
                    <a:pt x="735" y="1"/>
                  </a:moveTo>
                  <a:lnTo>
                    <a:pt x="0" y="417"/>
                  </a:lnTo>
                  <a:lnTo>
                    <a:pt x="735" y="833"/>
                  </a:lnTo>
                  <a:lnTo>
                    <a:pt x="1470" y="417"/>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5" name="Google Shape;2015;g14205b110d2_0_4531"/>
            <p:cNvSpPr/>
            <p:nvPr/>
          </p:nvSpPr>
          <p:spPr>
            <a:xfrm>
              <a:off x="3779675" y="3165100"/>
              <a:ext cx="18400" cy="16550"/>
            </a:xfrm>
            <a:custGeom>
              <a:rect b="b" l="l" r="r" t="t"/>
              <a:pathLst>
                <a:path extrusionOk="0" h="662" w="736">
                  <a:moveTo>
                    <a:pt x="1" y="1"/>
                  </a:moveTo>
                  <a:lnTo>
                    <a:pt x="1" y="246"/>
                  </a:lnTo>
                  <a:lnTo>
                    <a:pt x="735" y="662"/>
                  </a:lnTo>
                  <a:lnTo>
                    <a:pt x="735" y="417"/>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6" name="Google Shape;2016;g14205b110d2_0_4531"/>
            <p:cNvSpPr/>
            <p:nvPr/>
          </p:nvSpPr>
          <p:spPr>
            <a:xfrm>
              <a:off x="3798050" y="3165100"/>
              <a:ext cx="18400" cy="16550"/>
            </a:xfrm>
            <a:custGeom>
              <a:rect b="b" l="l" r="r" t="t"/>
              <a:pathLst>
                <a:path extrusionOk="0" h="662" w="736">
                  <a:moveTo>
                    <a:pt x="735" y="1"/>
                  </a:moveTo>
                  <a:lnTo>
                    <a:pt x="0" y="417"/>
                  </a:lnTo>
                  <a:lnTo>
                    <a:pt x="0" y="662"/>
                  </a:lnTo>
                  <a:lnTo>
                    <a:pt x="735" y="246"/>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7" name="Google Shape;2017;g14205b110d2_0_4531"/>
            <p:cNvSpPr/>
            <p:nvPr/>
          </p:nvSpPr>
          <p:spPr>
            <a:xfrm>
              <a:off x="3779675" y="3154700"/>
              <a:ext cx="36775" cy="20825"/>
            </a:xfrm>
            <a:custGeom>
              <a:rect b="b" l="l" r="r" t="t"/>
              <a:pathLst>
                <a:path extrusionOk="0" h="833" w="1471">
                  <a:moveTo>
                    <a:pt x="735" y="0"/>
                  </a:moveTo>
                  <a:lnTo>
                    <a:pt x="1" y="417"/>
                  </a:lnTo>
                  <a:lnTo>
                    <a:pt x="735" y="833"/>
                  </a:lnTo>
                  <a:lnTo>
                    <a:pt x="1470" y="417"/>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8" name="Google Shape;2018;g14205b110d2_0_4531"/>
            <p:cNvSpPr/>
            <p:nvPr/>
          </p:nvSpPr>
          <p:spPr>
            <a:xfrm>
              <a:off x="3756425" y="3178575"/>
              <a:ext cx="18375" cy="16550"/>
            </a:xfrm>
            <a:custGeom>
              <a:rect b="b" l="l" r="r" t="t"/>
              <a:pathLst>
                <a:path extrusionOk="0" h="662" w="735">
                  <a:moveTo>
                    <a:pt x="0" y="0"/>
                  </a:moveTo>
                  <a:lnTo>
                    <a:pt x="0" y="245"/>
                  </a:lnTo>
                  <a:lnTo>
                    <a:pt x="735" y="662"/>
                  </a:lnTo>
                  <a:lnTo>
                    <a:pt x="735" y="417"/>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9" name="Google Shape;2019;g14205b110d2_0_4531"/>
            <p:cNvSpPr/>
            <p:nvPr/>
          </p:nvSpPr>
          <p:spPr>
            <a:xfrm>
              <a:off x="3774775" y="3178575"/>
              <a:ext cx="18400" cy="16550"/>
            </a:xfrm>
            <a:custGeom>
              <a:rect b="b" l="l" r="r" t="t"/>
              <a:pathLst>
                <a:path extrusionOk="0" h="662" w="736">
                  <a:moveTo>
                    <a:pt x="736" y="0"/>
                  </a:moveTo>
                  <a:lnTo>
                    <a:pt x="1" y="417"/>
                  </a:lnTo>
                  <a:lnTo>
                    <a:pt x="1" y="662"/>
                  </a:lnTo>
                  <a:lnTo>
                    <a:pt x="736" y="245"/>
                  </a:lnTo>
                  <a:lnTo>
                    <a:pt x="736"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0" name="Google Shape;2020;g14205b110d2_0_4531"/>
            <p:cNvSpPr/>
            <p:nvPr/>
          </p:nvSpPr>
          <p:spPr>
            <a:xfrm>
              <a:off x="3756425" y="3168175"/>
              <a:ext cx="36750" cy="20825"/>
            </a:xfrm>
            <a:custGeom>
              <a:rect b="b" l="l" r="r" t="t"/>
              <a:pathLst>
                <a:path extrusionOk="0" h="833" w="1470">
                  <a:moveTo>
                    <a:pt x="735" y="0"/>
                  </a:moveTo>
                  <a:lnTo>
                    <a:pt x="0" y="416"/>
                  </a:lnTo>
                  <a:lnTo>
                    <a:pt x="735" y="833"/>
                  </a:lnTo>
                  <a:lnTo>
                    <a:pt x="1470" y="416"/>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1" name="Google Shape;2021;g14205b110d2_0_4531"/>
            <p:cNvSpPr/>
            <p:nvPr/>
          </p:nvSpPr>
          <p:spPr>
            <a:xfrm>
              <a:off x="3733150" y="3192050"/>
              <a:ext cx="18400" cy="16550"/>
            </a:xfrm>
            <a:custGeom>
              <a:rect b="b" l="l" r="r" t="t"/>
              <a:pathLst>
                <a:path extrusionOk="0" h="662" w="736">
                  <a:moveTo>
                    <a:pt x="1" y="0"/>
                  </a:moveTo>
                  <a:lnTo>
                    <a:pt x="1" y="245"/>
                  </a:lnTo>
                  <a:lnTo>
                    <a:pt x="735" y="661"/>
                  </a:lnTo>
                  <a:lnTo>
                    <a:pt x="735" y="416"/>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2" name="Google Shape;2022;g14205b110d2_0_4531"/>
            <p:cNvSpPr/>
            <p:nvPr/>
          </p:nvSpPr>
          <p:spPr>
            <a:xfrm>
              <a:off x="3751525" y="3192050"/>
              <a:ext cx="18400" cy="16550"/>
            </a:xfrm>
            <a:custGeom>
              <a:rect b="b" l="l" r="r" t="t"/>
              <a:pathLst>
                <a:path extrusionOk="0" h="662" w="736">
                  <a:moveTo>
                    <a:pt x="735" y="0"/>
                  </a:moveTo>
                  <a:lnTo>
                    <a:pt x="0" y="416"/>
                  </a:lnTo>
                  <a:lnTo>
                    <a:pt x="0" y="661"/>
                  </a:lnTo>
                  <a:lnTo>
                    <a:pt x="735" y="245"/>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3" name="Google Shape;2023;g14205b110d2_0_4531"/>
            <p:cNvSpPr/>
            <p:nvPr/>
          </p:nvSpPr>
          <p:spPr>
            <a:xfrm>
              <a:off x="3733150" y="3181625"/>
              <a:ext cx="36775" cy="20850"/>
            </a:xfrm>
            <a:custGeom>
              <a:rect b="b" l="l" r="r" t="t"/>
              <a:pathLst>
                <a:path extrusionOk="0" h="834" w="1471">
                  <a:moveTo>
                    <a:pt x="735" y="1"/>
                  </a:moveTo>
                  <a:lnTo>
                    <a:pt x="1" y="417"/>
                  </a:lnTo>
                  <a:lnTo>
                    <a:pt x="735" y="833"/>
                  </a:lnTo>
                  <a:lnTo>
                    <a:pt x="1470" y="417"/>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4" name="Google Shape;2024;g14205b110d2_0_4531"/>
            <p:cNvSpPr/>
            <p:nvPr/>
          </p:nvSpPr>
          <p:spPr>
            <a:xfrm>
              <a:off x="3709900" y="3205500"/>
              <a:ext cx="18375" cy="16575"/>
            </a:xfrm>
            <a:custGeom>
              <a:rect b="b" l="l" r="r" t="t"/>
              <a:pathLst>
                <a:path extrusionOk="0" h="663" w="735">
                  <a:moveTo>
                    <a:pt x="0" y="1"/>
                  </a:moveTo>
                  <a:lnTo>
                    <a:pt x="0" y="246"/>
                  </a:lnTo>
                  <a:lnTo>
                    <a:pt x="735" y="662"/>
                  </a:lnTo>
                  <a:lnTo>
                    <a:pt x="735" y="442"/>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5" name="Google Shape;2025;g14205b110d2_0_4531"/>
            <p:cNvSpPr/>
            <p:nvPr/>
          </p:nvSpPr>
          <p:spPr>
            <a:xfrm>
              <a:off x="3728250" y="3205500"/>
              <a:ext cx="18400" cy="16575"/>
            </a:xfrm>
            <a:custGeom>
              <a:rect b="b" l="l" r="r" t="t"/>
              <a:pathLst>
                <a:path extrusionOk="0" h="663" w="736">
                  <a:moveTo>
                    <a:pt x="736" y="1"/>
                  </a:moveTo>
                  <a:lnTo>
                    <a:pt x="1" y="442"/>
                  </a:lnTo>
                  <a:lnTo>
                    <a:pt x="1" y="662"/>
                  </a:lnTo>
                  <a:lnTo>
                    <a:pt x="736" y="246"/>
                  </a:lnTo>
                  <a:lnTo>
                    <a:pt x="736"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6" name="Google Shape;2026;g14205b110d2_0_4531"/>
            <p:cNvSpPr/>
            <p:nvPr/>
          </p:nvSpPr>
          <p:spPr>
            <a:xfrm>
              <a:off x="3709900" y="3195100"/>
              <a:ext cx="36750" cy="21450"/>
            </a:xfrm>
            <a:custGeom>
              <a:rect b="b" l="l" r="r" t="t"/>
              <a:pathLst>
                <a:path extrusionOk="0" h="858" w="1470">
                  <a:moveTo>
                    <a:pt x="735" y="1"/>
                  </a:moveTo>
                  <a:lnTo>
                    <a:pt x="0" y="417"/>
                  </a:lnTo>
                  <a:lnTo>
                    <a:pt x="735" y="858"/>
                  </a:lnTo>
                  <a:lnTo>
                    <a:pt x="1470" y="417"/>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7" name="Google Shape;2027;g14205b110d2_0_4531"/>
            <p:cNvSpPr/>
            <p:nvPr/>
          </p:nvSpPr>
          <p:spPr>
            <a:xfrm>
              <a:off x="3686625" y="3218975"/>
              <a:ext cx="18400" cy="16550"/>
            </a:xfrm>
            <a:custGeom>
              <a:rect b="b" l="l" r="r" t="t"/>
              <a:pathLst>
                <a:path extrusionOk="0" h="662" w="736">
                  <a:moveTo>
                    <a:pt x="1" y="1"/>
                  </a:moveTo>
                  <a:lnTo>
                    <a:pt x="1" y="245"/>
                  </a:lnTo>
                  <a:lnTo>
                    <a:pt x="735" y="662"/>
                  </a:lnTo>
                  <a:lnTo>
                    <a:pt x="735" y="417"/>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8" name="Google Shape;2028;g14205b110d2_0_4531"/>
            <p:cNvSpPr/>
            <p:nvPr/>
          </p:nvSpPr>
          <p:spPr>
            <a:xfrm>
              <a:off x="3705000" y="3218975"/>
              <a:ext cx="18375" cy="16550"/>
            </a:xfrm>
            <a:custGeom>
              <a:rect b="b" l="l" r="r" t="t"/>
              <a:pathLst>
                <a:path extrusionOk="0" h="662" w="735">
                  <a:moveTo>
                    <a:pt x="735" y="1"/>
                  </a:moveTo>
                  <a:lnTo>
                    <a:pt x="0" y="417"/>
                  </a:lnTo>
                  <a:lnTo>
                    <a:pt x="0" y="662"/>
                  </a:lnTo>
                  <a:lnTo>
                    <a:pt x="735" y="245"/>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9" name="Google Shape;2029;g14205b110d2_0_4531"/>
            <p:cNvSpPr/>
            <p:nvPr/>
          </p:nvSpPr>
          <p:spPr>
            <a:xfrm>
              <a:off x="3686625" y="3208575"/>
              <a:ext cx="36750" cy="20825"/>
            </a:xfrm>
            <a:custGeom>
              <a:rect b="b" l="l" r="r" t="t"/>
              <a:pathLst>
                <a:path extrusionOk="0" h="833" w="1470">
                  <a:moveTo>
                    <a:pt x="711" y="0"/>
                  </a:moveTo>
                  <a:lnTo>
                    <a:pt x="1" y="417"/>
                  </a:lnTo>
                  <a:lnTo>
                    <a:pt x="735" y="833"/>
                  </a:lnTo>
                  <a:lnTo>
                    <a:pt x="1470" y="417"/>
                  </a:lnTo>
                  <a:lnTo>
                    <a:pt x="711"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0" name="Google Shape;2030;g14205b110d2_0_4531"/>
            <p:cNvSpPr/>
            <p:nvPr/>
          </p:nvSpPr>
          <p:spPr>
            <a:xfrm>
              <a:off x="3663375" y="3232450"/>
              <a:ext cx="18375" cy="16550"/>
            </a:xfrm>
            <a:custGeom>
              <a:rect b="b" l="l" r="r" t="t"/>
              <a:pathLst>
                <a:path extrusionOk="0" h="662" w="735">
                  <a:moveTo>
                    <a:pt x="0" y="0"/>
                  </a:moveTo>
                  <a:lnTo>
                    <a:pt x="0" y="245"/>
                  </a:lnTo>
                  <a:lnTo>
                    <a:pt x="735" y="661"/>
                  </a:lnTo>
                  <a:lnTo>
                    <a:pt x="735" y="417"/>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1" name="Google Shape;2031;g14205b110d2_0_4531"/>
            <p:cNvSpPr/>
            <p:nvPr/>
          </p:nvSpPr>
          <p:spPr>
            <a:xfrm>
              <a:off x="3681725" y="3232450"/>
              <a:ext cx="18400" cy="16550"/>
            </a:xfrm>
            <a:custGeom>
              <a:rect b="b" l="l" r="r" t="t"/>
              <a:pathLst>
                <a:path extrusionOk="0" h="662" w="736">
                  <a:moveTo>
                    <a:pt x="735" y="0"/>
                  </a:moveTo>
                  <a:lnTo>
                    <a:pt x="1" y="417"/>
                  </a:lnTo>
                  <a:lnTo>
                    <a:pt x="1" y="661"/>
                  </a:lnTo>
                  <a:lnTo>
                    <a:pt x="735" y="245"/>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2" name="Google Shape;2032;g14205b110d2_0_4531"/>
            <p:cNvSpPr/>
            <p:nvPr/>
          </p:nvSpPr>
          <p:spPr>
            <a:xfrm>
              <a:off x="3663375" y="3222050"/>
              <a:ext cx="36750" cy="20825"/>
            </a:xfrm>
            <a:custGeom>
              <a:rect b="b" l="l" r="r" t="t"/>
              <a:pathLst>
                <a:path extrusionOk="0" h="833" w="1470">
                  <a:moveTo>
                    <a:pt x="710" y="0"/>
                  </a:moveTo>
                  <a:lnTo>
                    <a:pt x="0" y="416"/>
                  </a:lnTo>
                  <a:lnTo>
                    <a:pt x="735" y="833"/>
                  </a:lnTo>
                  <a:lnTo>
                    <a:pt x="1469" y="416"/>
                  </a:lnTo>
                  <a:lnTo>
                    <a:pt x="710"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3" name="Google Shape;2033;g14205b110d2_0_4531"/>
            <p:cNvSpPr/>
            <p:nvPr/>
          </p:nvSpPr>
          <p:spPr>
            <a:xfrm>
              <a:off x="3616225" y="3259375"/>
              <a:ext cx="19000" cy="16550"/>
            </a:xfrm>
            <a:custGeom>
              <a:rect b="b" l="l" r="r" t="t"/>
              <a:pathLst>
                <a:path extrusionOk="0" h="662" w="760">
                  <a:moveTo>
                    <a:pt x="1" y="1"/>
                  </a:moveTo>
                  <a:lnTo>
                    <a:pt x="1" y="246"/>
                  </a:lnTo>
                  <a:lnTo>
                    <a:pt x="760" y="662"/>
                  </a:lnTo>
                  <a:lnTo>
                    <a:pt x="760" y="442"/>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4" name="Google Shape;2034;g14205b110d2_0_4531"/>
            <p:cNvSpPr/>
            <p:nvPr/>
          </p:nvSpPr>
          <p:spPr>
            <a:xfrm>
              <a:off x="3635200" y="3245925"/>
              <a:ext cx="41050" cy="30000"/>
            </a:xfrm>
            <a:custGeom>
              <a:rect b="b" l="l" r="r" t="t"/>
              <a:pathLst>
                <a:path extrusionOk="0" h="1200" w="1642">
                  <a:moveTo>
                    <a:pt x="1641" y="0"/>
                  </a:moveTo>
                  <a:lnTo>
                    <a:pt x="1" y="980"/>
                  </a:lnTo>
                  <a:lnTo>
                    <a:pt x="1" y="1200"/>
                  </a:lnTo>
                  <a:lnTo>
                    <a:pt x="1641" y="245"/>
                  </a:lnTo>
                  <a:lnTo>
                    <a:pt x="1641"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5" name="Google Shape;2035;g14205b110d2_0_4531"/>
            <p:cNvSpPr/>
            <p:nvPr/>
          </p:nvSpPr>
          <p:spPr>
            <a:xfrm>
              <a:off x="3616225" y="3235500"/>
              <a:ext cx="60025" cy="34925"/>
            </a:xfrm>
            <a:custGeom>
              <a:rect b="b" l="l" r="r" t="t"/>
              <a:pathLst>
                <a:path extrusionOk="0" h="1397" w="2401">
                  <a:moveTo>
                    <a:pt x="1666" y="1"/>
                  </a:moveTo>
                  <a:lnTo>
                    <a:pt x="1" y="956"/>
                  </a:lnTo>
                  <a:lnTo>
                    <a:pt x="760" y="1397"/>
                  </a:lnTo>
                  <a:lnTo>
                    <a:pt x="2400" y="417"/>
                  </a:lnTo>
                  <a:lnTo>
                    <a:pt x="1666"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6" name="Google Shape;2036;g14205b110d2_0_4531"/>
            <p:cNvSpPr/>
            <p:nvPr/>
          </p:nvSpPr>
          <p:spPr>
            <a:xfrm>
              <a:off x="3850075" y="3151625"/>
              <a:ext cx="18400" cy="16575"/>
            </a:xfrm>
            <a:custGeom>
              <a:rect b="b" l="l" r="r" t="t"/>
              <a:pathLst>
                <a:path extrusionOk="0" h="663" w="736">
                  <a:moveTo>
                    <a:pt x="1" y="1"/>
                  </a:moveTo>
                  <a:lnTo>
                    <a:pt x="1" y="246"/>
                  </a:lnTo>
                  <a:lnTo>
                    <a:pt x="736" y="662"/>
                  </a:lnTo>
                  <a:lnTo>
                    <a:pt x="736" y="442"/>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7" name="Google Shape;2037;g14205b110d2_0_4531"/>
            <p:cNvSpPr/>
            <p:nvPr/>
          </p:nvSpPr>
          <p:spPr>
            <a:xfrm>
              <a:off x="3868450" y="3125300"/>
              <a:ext cx="64925" cy="42900"/>
            </a:xfrm>
            <a:custGeom>
              <a:rect b="b" l="l" r="r" t="t"/>
              <a:pathLst>
                <a:path extrusionOk="0" h="1716" w="2597">
                  <a:moveTo>
                    <a:pt x="2596" y="1"/>
                  </a:moveTo>
                  <a:lnTo>
                    <a:pt x="1" y="1495"/>
                  </a:lnTo>
                  <a:lnTo>
                    <a:pt x="1" y="1715"/>
                  </a:lnTo>
                  <a:lnTo>
                    <a:pt x="2596" y="221"/>
                  </a:lnTo>
                  <a:lnTo>
                    <a:pt x="2596"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8" name="Google Shape;2038;g14205b110d2_0_4531"/>
            <p:cNvSpPr/>
            <p:nvPr/>
          </p:nvSpPr>
          <p:spPr>
            <a:xfrm>
              <a:off x="3850075" y="3114300"/>
              <a:ext cx="83300" cy="48375"/>
            </a:xfrm>
            <a:custGeom>
              <a:rect b="b" l="l" r="r" t="t"/>
              <a:pathLst>
                <a:path extrusionOk="0" h="1935" w="3332">
                  <a:moveTo>
                    <a:pt x="2597" y="0"/>
                  </a:moveTo>
                  <a:lnTo>
                    <a:pt x="1" y="1494"/>
                  </a:lnTo>
                  <a:lnTo>
                    <a:pt x="736" y="1935"/>
                  </a:lnTo>
                  <a:lnTo>
                    <a:pt x="3331" y="441"/>
                  </a:lnTo>
                  <a:lnTo>
                    <a:pt x="2597"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9" name="Google Shape;2039;g14205b110d2_0_4531"/>
            <p:cNvSpPr/>
            <p:nvPr/>
          </p:nvSpPr>
          <p:spPr>
            <a:xfrm>
              <a:off x="3826825" y="3165100"/>
              <a:ext cx="18400" cy="16550"/>
            </a:xfrm>
            <a:custGeom>
              <a:rect b="b" l="l" r="r" t="t"/>
              <a:pathLst>
                <a:path extrusionOk="0" h="662" w="736">
                  <a:moveTo>
                    <a:pt x="0" y="1"/>
                  </a:moveTo>
                  <a:lnTo>
                    <a:pt x="0" y="246"/>
                  </a:lnTo>
                  <a:lnTo>
                    <a:pt x="735" y="662"/>
                  </a:lnTo>
                  <a:lnTo>
                    <a:pt x="735" y="441"/>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0" name="Google Shape;2040;g14205b110d2_0_4531"/>
            <p:cNvSpPr/>
            <p:nvPr/>
          </p:nvSpPr>
          <p:spPr>
            <a:xfrm>
              <a:off x="3845200" y="3165725"/>
              <a:ext cx="18375" cy="15925"/>
            </a:xfrm>
            <a:custGeom>
              <a:rect b="b" l="l" r="r" t="t"/>
              <a:pathLst>
                <a:path extrusionOk="0" h="637" w="735">
                  <a:moveTo>
                    <a:pt x="735" y="0"/>
                  </a:moveTo>
                  <a:lnTo>
                    <a:pt x="0" y="416"/>
                  </a:lnTo>
                  <a:lnTo>
                    <a:pt x="0" y="637"/>
                  </a:lnTo>
                  <a:lnTo>
                    <a:pt x="735" y="221"/>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1" name="Google Shape;2041;g14205b110d2_0_4531"/>
            <p:cNvSpPr/>
            <p:nvPr/>
          </p:nvSpPr>
          <p:spPr>
            <a:xfrm>
              <a:off x="3826825" y="3154700"/>
              <a:ext cx="36750" cy="21450"/>
            </a:xfrm>
            <a:custGeom>
              <a:rect b="b" l="l" r="r" t="t"/>
              <a:pathLst>
                <a:path extrusionOk="0" h="858" w="1470">
                  <a:moveTo>
                    <a:pt x="735" y="0"/>
                  </a:moveTo>
                  <a:lnTo>
                    <a:pt x="0" y="417"/>
                  </a:lnTo>
                  <a:lnTo>
                    <a:pt x="735" y="857"/>
                  </a:lnTo>
                  <a:lnTo>
                    <a:pt x="1470"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2" name="Google Shape;2042;g14205b110d2_0_4531"/>
            <p:cNvSpPr/>
            <p:nvPr/>
          </p:nvSpPr>
          <p:spPr>
            <a:xfrm>
              <a:off x="3803550" y="3178575"/>
              <a:ext cx="18400" cy="16550"/>
            </a:xfrm>
            <a:custGeom>
              <a:rect b="b" l="l" r="r" t="t"/>
              <a:pathLst>
                <a:path extrusionOk="0" h="662" w="736">
                  <a:moveTo>
                    <a:pt x="1" y="0"/>
                  </a:moveTo>
                  <a:lnTo>
                    <a:pt x="1" y="245"/>
                  </a:lnTo>
                  <a:lnTo>
                    <a:pt x="736" y="662"/>
                  </a:lnTo>
                  <a:lnTo>
                    <a:pt x="736" y="441"/>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3" name="Google Shape;2043;g14205b110d2_0_4531"/>
            <p:cNvSpPr/>
            <p:nvPr/>
          </p:nvSpPr>
          <p:spPr>
            <a:xfrm>
              <a:off x="3821925" y="3179175"/>
              <a:ext cx="18400" cy="15950"/>
            </a:xfrm>
            <a:custGeom>
              <a:rect b="b" l="l" r="r" t="t"/>
              <a:pathLst>
                <a:path extrusionOk="0" h="638" w="736">
                  <a:moveTo>
                    <a:pt x="735" y="1"/>
                  </a:moveTo>
                  <a:lnTo>
                    <a:pt x="1" y="417"/>
                  </a:lnTo>
                  <a:lnTo>
                    <a:pt x="1" y="638"/>
                  </a:lnTo>
                  <a:lnTo>
                    <a:pt x="735" y="221"/>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4" name="Google Shape;2044;g14205b110d2_0_4531"/>
            <p:cNvSpPr/>
            <p:nvPr/>
          </p:nvSpPr>
          <p:spPr>
            <a:xfrm>
              <a:off x="3803550" y="3168175"/>
              <a:ext cx="36775" cy="21450"/>
            </a:xfrm>
            <a:custGeom>
              <a:rect b="b" l="l" r="r" t="t"/>
              <a:pathLst>
                <a:path extrusionOk="0" h="858" w="1471">
                  <a:moveTo>
                    <a:pt x="711" y="0"/>
                  </a:moveTo>
                  <a:lnTo>
                    <a:pt x="1" y="416"/>
                  </a:lnTo>
                  <a:lnTo>
                    <a:pt x="736" y="857"/>
                  </a:lnTo>
                  <a:lnTo>
                    <a:pt x="1470" y="441"/>
                  </a:lnTo>
                  <a:lnTo>
                    <a:pt x="711"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5" name="Google Shape;2045;g14205b110d2_0_4531"/>
            <p:cNvSpPr/>
            <p:nvPr/>
          </p:nvSpPr>
          <p:spPr>
            <a:xfrm>
              <a:off x="3780300" y="3192050"/>
              <a:ext cx="18375" cy="16550"/>
            </a:xfrm>
            <a:custGeom>
              <a:rect b="b" l="l" r="r" t="t"/>
              <a:pathLst>
                <a:path extrusionOk="0" h="662" w="735">
                  <a:moveTo>
                    <a:pt x="0" y="0"/>
                  </a:moveTo>
                  <a:lnTo>
                    <a:pt x="0" y="245"/>
                  </a:lnTo>
                  <a:lnTo>
                    <a:pt x="735" y="661"/>
                  </a:lnTo>
                  <a:lnTo>
                    <a:pt x="735" y="441"/>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6" name="Google Shape;2046;g14205b110d2_0_4531"/>
            <p:cNvSpPr/>
            <p:nvPr/>
          </p:nvSpPr>
          <p:spPr>
            <a:xfrm>
              <a:off x="3798650" y="3192650"/>
              <a:ext cx="18400" cy="15950"/>
            </a:xfrm>
            <a:custGeom>
              <a:rect b="b" l="l" r="r" t="t"/>
              <a:pathLst>
                <a:path extrusionOk="0" h="638" w="736">
                  <a:moveTo>
                    <a:pt x="711" y="1"/>
                  </a:moveTo>
                  <a:lnTo>
                    <a:pt x="1" y="417"/>
                  </a:lnTo>
                  <a:lnTo>
                    <a:pt x="1" y="637"/>
                  </a:lnTo>
                  <a:lnTo>
                    <a:pt x="736" y="221"/>
                  </a:lnTo>
                  <a:lnTo>
                    <a:pt x="711"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7" name="Google Shape;2047;g14205b110d2_0_4531"/>
            <p:cNvSpPr/>
            <p:nvPr/>
          </p:nvSpPr>
          <p:spPr>
            <a:xfrm>
              <a:off x="3780300" y="3181625"/>
              <a:ext cx="36150" cy="21450"/>
            </a:xfrm>
            <a:custGeom>
              <a:rect b="b" l="l" r="r" t="t"/>
              <a:pathLst>
                <a:path extrusionOk="0" h="858" w="1446">
                  <a:moveTo>
                    <a:pt x="710" y="1"/>
                  </a:moveTo>
                  <a:lnTo>
                    <a:pt x="0" y="417"/>
                  </a:lnTo>
                  <a:lnTo>
                    <a:pt x="735" y="858"/>
                  </a:lnTo>
                  <a:lnTo>
                    <a:pt x="1445" y="442"/>
                  </a:lnTo>
                  <a:lnTo>
                    <a:pt x="710"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8" name="Google Shape;2048;g14205b110d2_0_4531"/>
            <p:cNvSpPr/>
            <p:nvPr/>
          </p:nvSpPr>
          <p:spPr>
            <a:xfrm>
              <a:off x="3756425" y="3205500"/>
              <a:ext cx="19000" cy="16575"/>
            </a:xfrm>
            <a:custGeom>
              <a:rect b="b" l="l" r="r" t="t"/>
              <a:pathLst>
                <a:path extrusionOk="0" h="663" w="760">
                  <a:moveTo>
                    <a:pt x="0" y="1"/>
                  </a:moveTo>
                  <a:lnTo>
                    <a:pt x="25" y="246"/>
                  </a:lnTo>
                  <a:lnTo>
                    <a:pt x="759" y="662"/>
                  </a:lnTo>
                  <a:lnTo>
                    <a:pt x="759" y="442"/>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9" name="Google Shape;2049;g14205b110d2_0_4531"/>
            <p:cNvSpPr/>
            <p:nvPr/>
          </p:nvSpPr>
          <p:spPr>
            <a:xfrm>
              <a:off x="3775400" y="3206125"/>
              <a:ext cx="17775" cy="15950"/>
            </a:xfrm>
            <a:custGeom>
              <a:rect b="b" l="l" r="r" t="t"/>
              <a:pathLst>
                <a:path extrusionOk="0" h="638" w="711">
                  <a:moveTo>
                    <a:pt x="711" y="0"/>
                  </a:moveTo>
                  <a:lnTo>
                    <a:pt x="0" y="417"/>
                  </a:lnTo>
                  <a:lnTo>
                    <a:pt x="0" y="637"/>
                  </a:lnTo>
                  <a:lnTo>
                    <a:pt x="711" y="221"/>
                  </a:lnTo>
                  <a:lnTo>
                    <a:pt x="711"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0" name="Google Shape;2050;g14205b110d2_0_4531"/>
            <p:cNvSpPr/>
            <p:nvPr/>
          </p:nvSpPr>
          <p:spPr>
            <a:xfrm>
              <a:off x="3756425" y="3195100"/>
              <a:ext cx="36750" cy="21450"/>
            </a:xfrm>
            <a:custGeom>
              <a:rect b="b" l="l" r="r" t="t"/>
              <a:pathLst>
                <a:path extrusionOk="0" h="858" w="1470">
                  <a:moveTo>
                    <a:pt x="735" y="1"/>
                  </a:moveTo>
                  <a:lnTo>
                    <a:pt x="0" y="417"/>
                  </a:lnTo>
                  <a:lnTo>
                    <a:pt x="759" y="858"/>
                  </a:lnTo>
                  <a:lnTo>
                    <a:pt x="1470" y="441"/>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1" name="Google Shape;2051;g14205b110d2_0_4531"/>
            <p:cNvSpPr/>
            <p:nvPr/>
          </p:nvSpPr>
          <p:spPr>
            <a:xfrm>
              <a:off x="3733150" y="3218975"/>
              <a:ext cx="19000" cy="16550"/>
            </a:xfrm>
            <a:custGeom>
              <a:rect b="b" l="l" r="r" t="t"/>
              <a:pathLst>
                <a:path extrusionOk="0" h="662" w="760">
                  <a:moveTo>
                    <a:pt x="1" y="1"/>
                  </a:moveTo>
                  <a:lnTo>
                    <a:pt x="1" y="245"/>
                  </a:lnTo>
                  <a:lnTo>
                    <a:pt x="760" y="662"/>
                  </a:lnTo>
                  <a:lnTo>
                    <a:pt x="735" y="441"/>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2" name="Google Shape;2052;g14205b110d2_0_4531"/>
            <p:cNvSpPr/>
            <p:nvPr/>
          </p:nvSpPr>
          <p:spPr>
            <a:xfrm>
              <a:off x="3751525" y="3219600"/>
              <a:ext cx="18400" cy="15925"/>
            </a:xfrm>
            <a:custGeom>
              <a:rect b="b" l="l" r="r" t="t"/>
              <a:pathLst>
                <a:path extrusionOk="0" h="637" w="736">
                  <a:moveTo>
                    <a:pt x="735" y="0"/>
                  </a:moveTo>
                  <a:lnTo>
                    <a:pt x="0" y="416"/>
                  </a:lnTo>
                  <a:lnTo>
                    <a:pt x="25" y="637"/>
                  </a:lnTo>
                  <a:lnTo>
                    <a:pt x="735" y="220"/>
                  </a:lnTo>
                  <a:lnTo>
                    <a:pt x="73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3" name="Google Shape;2053;g14205b110d2_0_4531"/>
            <p:cNvSpPr/>
            <p:nvPr/>
          </p:nvSpPr>
          <p:spPr>
            <a:xfrm>
              <a:off x="3733150" y="3208575"/>
              <a:ext cx="36775" cy="21450"/>
            </a:xfrm>
            <a:custGeom>
              <a:rect b="b" l="l" r="r" t="t"/>
              <a:pathLst>
                <a:path extrusionOk="0" h="858" w="1471">
                  <a:moveTo>
                    <a:pt x="735" y="0"/>
                  </a:moveTo>
                  <a:lnTo>
                    <a:pt x="1" y="417"/>
                  </a:lnTo>
                  <a:lnTo>
                    <a:pt x="735" y="857"/>
                  </a:lnTo>
                  <a:lnTo>
                    <a:pt x="1470"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4" name="Google Shape;2054;g14205b110d2_0_4531"/>
            <p:cNvSpPr/>
            <p:nvPr/>
          </p:nvSpPr>
          <p:spPr>
            <a:xfrm>
              <a:off x="3709900" y="3232450"/>
              <a:ext cx="18375" cy="16550"/>
            </a:xfrm>
            <a:custGeom>
              <a:rect b="b" l="l" r="r" t="t"/>
              <a:pathLst>
                <a:path extrusionOk="0" h="662" w="735">
                  <a:moveTo>
                    <a:pt x="0" y="0"/>
                  </a:moveTo>
                  <a:lnTo>
                    <a:pt x="0" y="245"/>
                  </a:lnTo>
                  <a:lnTo>
                    <a:pt x="735" y="661"/>
                  </a:lnTo>
                  <a:lnTo>
                    <a:pt x="735" y="441"/>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5" name="Google Shape;2055;g14205b110d2_0_4531"/>
            <p:cNvSpPr/>
            <p:nvPr/>
          </p:nvSpPr>
          <p:spPr>
            <a:xfrm>
              <a:off x="3728250" y="3233050"/>
              <a:ext cx="18400" cy="15950"/>
            </a:xfrm>
            <a:custGeom>
              <a:rect b="b" l="l" r="r" t="t"/>
              <a:pathLst>
                <a:path extrusionOk="0" h="638" w="736">
                  <a:moveTo>
                    <a:pt x="736" y="1"/>
                  </a:moveTo>
                  <a:lnTo>
                    <a:pt x="1" y="417"/>
                  </a:lnTo>
                  <a:lnTo>
                    <a:pt x="1" y="637"/>
                  </a:lnTo>
                  <a:lnTo>
                    <a:pt x="736" y="221"/>
                  </a:lnTo>
                  <a:lnTo>
                    <a:pt x="736"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6" name="Google Shape;2056;g14205b110d2_0_4531"/>
            <p:cNvSpPr/>
            <p:nvPr/>
          </p:nvSpPr>
          <p:spPr>
            <a:xfrm>
              <a:off x="3709900" y="3222050"/>
              <a:ext cx="36750" cy="21450"/>
            </a:xfrm>
            <a:custGeom>
              <a:rect b="b" l="l" r="r" t="t"/>
              <a:pathLst>
                <a:path extrusionOk="0" h="858" w="1470">
                  <a:moveTo>
                    <a:pt x="735" y="0"/>
                  </a:moveTo>
                  <a:lnTo>
                    <a:pt x="0" y="416"/>
                  </a:lnTo>
                  <a:lnTo>
                    <a:pt x="735" y="857"/>
                  </a:lnTo>
                  <a:lnTo>
                    <a:pt x="1470"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7" name="Google Shape;2057;g14205b110d2_0_4531"/>
            <p:cNvSpPr/>
            <p:nvPr/>
          </p:nvSpPr>
          <p:spPr>
            <a:xfrm>
              <a:off x="3686625" y="3245925"/>
              <a:ext cx="18400" cy="16550"/>
            </a:xfrm>
            <a:custGeom>
              <a:rect b="b" l="l" r="r" t="t"/>
              <a:pathLst>
                <a:path extrusionOk="0" h="662" w="736">
                  <a:moveTo>
                    <a:pt x="1" y="0"/>
                  </a:moveTo>
                  <a:lnTo>
                    <a:pt x="1" y="245"/>
                  </a:lnTo>
                  <a:lnTo>
                    <a:pt x="735" y="661"/>
                  </a:lnTo>
                  <a:lnTo>
                    <a:pt x="735" y="441"/>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8" name="Google Shape;2058;g14205b110d2_0_4531"/>
            <p:cNvSpPr/>
            <p:nvPr/>
          </p:nvSpPr>
          <p:spPr>
            <a:xfrm>
              <a:off x="3705000" y="3246525"/>
              <a:ext cx="18375" cy="15950"/>
            </a:xfrm>
            <a:custGeom>
              <a:rect b="b" l="l" r="r" t="t"/>
              <a:pathLst>
                <a:path extrusionOk="0" h="638" w="735">
                  <a:moveTo>
                    <a:pt x="735" y="1"/>
                  </a:moveTo>
                  <a:lnTo>
                    <a:pt x="0" y="417"/>
                  </a:lnTo>
                  <a:lnTo>
                    <a:pt x="0" y="637"/>
                  </a:lnTo>
                  <a:lnTo>
                    <a:pt x="735" y="221"/>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9" name="Google Shape;2059;g14205b110d2_0_4531"/>
            <p:cNvSpPr/>
            <p:nvPr/>
          </p:nvSpPr>
          <p:spPr>
            <a:xfrm>
              <a:off x="3686625" y="3235500"/>
              <a:ext cx="36750" cy="21450"/>
            </a:xfrm>
            <a:custGeom>
              <a:rect b="b" l="l" r="r" t="t"/>
              <a:pathLst>
                <a:path extrusionOk="0" h="858" w="1470">
                  <a:moveTo>
                    <a:pt x="735" y="1"/>
                  </a:moveTo>
                  <a:lnTo>
                    <a:pt x="1" y="417"/>
                  </a:lnTo>
                  <a:lnTo>
                    <a:pt x="735" y="858"/>
                  </a:lnTo>
                  <a:lnTo>
                    <a:pt x="1470" y="442"/>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0" name="Google Shape;2060;g14205b110d2_0_4531"/>
            <p:cNvSpPr/>
            <p:nvPr/>
          </p:nvSpPr>
          <p:spPr>
            <a:xfrm>
              <a:off x="3640100" y="3272850"/>
              <a:ext cx="18400" cy="16550"/>
            </a:xfrm>
            <a:custGeom>
              <a:rect b="b" l="l" r="r" t="t"/>
              <a:pathLst>
                <a:path extrusionOk="0" h="662" w="736">
                  <a:moveTo>
                    <a:pt x="1" y="1"/>
                  </a:moveTo>
                  <a:lnTo>
                    <a:pt x="1" y="245"/>
                  </a:lnTo>
                  <a:lnTo>
                    <a:pt x="735" y="662"/>
                  </a:lnTo>
                  <a:lnTo>
                    <a:pt x="735" y="441"/>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1" name="Google Shape;2061;g14205b110d2_0_4531"/>
            <p:cNvSpPr/>
            <p:nvPr/>
          </p:nvSpPr>
          <p:spPr>
            <a:xfrm>
              <a:off x="3658475" y="3260000"/>
              <a:ext cx="41650" cy="29400"/>
            </a:xfrm>
            <a:custGeom>
              <a:rect b="b" l="l" r="r" t="t"/>
              <a:pathLst>
                <a:path extrusionOk="0" h="1176" w="1666">
                  <a:moveTo>
                    <a:pt x="1665" y="0"/>
                  </a:moveTo>
                  <a:lnTo>
                    <a:pt x="0" y="955"/>
                  </a:lnTo>
                  <a:lnTo>
                    <a:pt x="0" y="1176"/>
                  </a:lnTo>
                  <a:lnTo>
                    <a:pt x="1665" y="221"/>
                  </a:lnTo>
                  <a:lnTo>
                    <a:pt x="1665"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2" name="Google Shape;2062;g14205b110d2_0_4531"/>
            <p:cNvSpPr/>
            <p:nvPr/>
          </p:nvSpPr>
          <p:spPr>
            <a:xfrm>
              <a:off x="3640100" y="3248975"/>
              <a:ext cx="60025" cy="34925"/>
            </a:xfrm>
            <a:custGeom>
              <a:rect b="b" l="l" r="r" t="t"/>
              <a:pathLst>
                <a:path extrusionOk="0" h="1397" w="2401">
                  <a:moveTo>
                    <a:pt x="1666" y="0"/>
                  </a:moveTo>
                  <a:lnTo>
                    <a:pt x="1" y="956"/>
                  </a:lnTo>
                  <a:lnTo>
                    <a:pt x="735" y="1396"/>
                  </a:lnTo>
                  <a:lnTo>
                    <a:pt x="2400" y="441"/>
                  </a:lnTo>
                  <a:lnTo>
                    <a:pt x="1666"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3" name="Google Shape;2063;g14205b110d2_0_4531"/>
            <p:cNvSpPr/>
            <p:nvPr/>
          </p:nvSpPr>
          <p:spPr>
            <a:xfrm>
              <a:off x="3920500" y="3138775"/>
              <a:ext cx="18375" cy="16550"/>
            </a:xfrm>
            <a:custGeom>
              <a:rect b="b" l="l" r="r" t="t"/>
              <a:pathLst>
                <a:path extrusionOk="0" h="662" w="735">
                  <a:moveTo>
                    <a:pt x="0" y="1"/>
                  </a:moveTo>
                  <a:lnTo>
                    <a:pt x="0" y="221"/>
                  </a:lnTo>
                  <a:lnTo>
                    <a:pt x="735" y="662"/>
                  </a:lnTo>
                  <a:lnTo>
                    <a:pt x="735" y="417"/>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4" name="Google Shape;2064;g14205b110d2_0_4531"/>
            <p:cNvSpPr/>
            <p:nvPr/>
          </p:nvSpPr>
          <p:spPr>
            <a:xfrm>
              <a:off x="3938850" y="3138775"/>
              <a:ext cx="18400" cy="16550"/>
            </a:xfrm>
            <a:custGeom>
              <a:rect b="b" l="l" r="r" t="t"/>
              <a:pathLst>
                <a:path extrusionOk="0" h="662" w="736">
                  <a:moveTo>
                    <a:pt x="735" y="1"/>
                  </a:moveTo>
                  <a:lnTo>
                    <a:pt x="1" y="417"/>
                  </a:lnTo>
                  <a:lnTo>
                    <a:pt x="1" y="662"/>
                  </a:lnTo>
                  <a:lnTo>
                    <a:pt x="735" y="246"/>
                  </a:lnTo>
                  <a:lnTo>
                    <a:pt x="73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5" name="Google Shape;2065;g14205b110d2_0_4531"/>
            <p:cNvSpPr/>
            <p:nvPr/>
          </p:nvSpPr>
          <p:spPr>
            <a:xfrm>
              <a:off x="3920500" y="3127750"/>
              <a:ext cx="36750" cy="21450"/>
            </a:xfrm>
            <a:custGeom>
              <a:rect b="b" l="l" r="r" t="t"/>
              <a:pathLst>
                <a:path extrusionOk="0" h="858" w="1470">
                  <a:moveTo>
                    <a:pt x="710" y="1"/>
                  </a:moveTo>
                  <a:lnTo>
                    <a:pt x="0" y="442"/>
                  </a:lnTo>
                  <a:lnTo>
                    <a:pt x="735" y="858"/>
                  </a:lnTo>
                  <a:lnTo>
                    <a:pt x="1469" y="442"/>
                  </a:lnTo>
                  <a:lnTo>
                    <a:pt x="710"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6" name="Google Shape;2066;g14205b110d2_0_4531"/>
            <p:cNvSpPr/>
            <p:nvPr/>
          </p:nvSpPr>
          <p:spPr>
            <a:xfrm>
              <a:off x="3896625" y="3152250"/>
              <a:ext cx="19000" cy="16550"/>
            </a:xfrm>
            <a:custGeom>
              <a:rect b="b" l="l" r="r" t="t"/>
              <a:pathLst>
                <a:path extrusionOk="0" h="662" w="760">
                  <a:moveTo>
                    <a:pt x="0" y="0"/>
                  </a:moveTo>
                  <a:lnTo>
                    <a:pt x="25" y="221"/>
                  </a:lnTo>
                  <a:lnTo>
                    <a:pt x="759" y="662"/>
                  </a:lnTo>
                  <a:lnTo>
                    <a:pt x="759" y="417"/>
                  </a:lnTo>
                  <a:lnTo>
                    <a:pt x="0"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7" name="Google Shape;2067;g14205b110d2_0_4531"/>
            <p:cNvSpPr/>
            <p:nvPr/>
          </p:nvSpPr>
          <p:spPr>
            <a:xfrm>
              <a:off x="3915600" y="3152250"/>
              <a:ext cx="17775" cy="16550"/>
            </a:xfrm>
            <a:custGeom>
              <a:rect b="b" l="l" r="r" t="t"/>
              <a:pathLst>
                <a:path extrusionOk="0" h="662" w="711">
                  <a:moveTo>
                    <a:pt x="710" y="0"/>
                  </a:moveTo>
                  <a:lnTo>
                    <a:pt x="0" y="417"/>
                  </a:lnTo>
                  <a:lnTo>
                    <a:pt x="0" y="662"/>
                  </a:lnTo>
                  <a:lnTo>
                    <a:pt x="710" y="245"/>
                  </a:lnTo>
                  <a:lnTo>
                    <a:pt x="710"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8" name="Google Shape;2068;g14205b110d2_0_4531"/>
            <p:cNvSpPr/>
            <p:nvPr/>
          </p:nvSpPr>
          <p:spPr>
            <a:xfrm>
              <a:off x="3896625" y="3141225"/>
              <a:ext cx="36750" cy="21450"/>
            </a:xfrm>
            <a:custGeom>
              <a:rect b="b" l="l" r="r" t="t"/>
              <a:pathLst>
                <a:path extrusionOk="0" h="858" w="1470">
                  <a:moveTo>
                    <a:pt x="735" y="1"/>
                  </a:moveTo>
                  <a:lnTo>
                    <a:pt x="0" y="441"/>
                  </a:lnTo>
                  <a:lnTo>
                    <a:pt x="759" y="858"/>
                  </a:lnTo>
                  <a:lnTo>
                    <a:pt x="1469" y="441"/>
                  </a:lnTo>
                  <a:lnTo>
                    <a:pt x="735"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9" name="Google Shape;2069;g14205b110d2_0_4531"/>
            <p:cNvSpPr/>
            <p:nvPr/>
          </p:nvSpPr>
          <p:spPr>
            <a:xfrm>
              <a:off x="3873350" y="3165725"/>
              <a:ext cx="19000" cy="16550"/>
            </a:xfrm>
            <a:custGeom>
              <a:rect b="b" l="l" r="r" t="t"/>
              <a:pathLst>
                <a:path extrusionOk="0" h="662" w="760">
                  <a:moveTo>
                    <a:pt x="1" y="0"/>
                  </a:moveTo>
                  <a:lnTo>
                    <a:pt x="1" y="221"/>
                  </a:lnTo>
                  <a:lnTo>
                    <a:pt x="760" y="661"/>
                  </a:lnTo>
                  <a:lnTo>
                    <a:pt x="760" y="416"/>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0" name="Google Shape;2070;g14205b110d2_0_4531"/>
            <p:cNvSpPr/>
            <p:nvPr/>
          </p:nvSpPr>
          <p:spPr>
            <a:xfrm>
              <a:off x="3892325" y="3165725"/>
              <a:ext cx="17775" cy="16550"/>
            </a:xfrm>
            <a:custGeom>
              <a:rect b="b" l="l" r="r" t="t"/>
              <a:pathLst>
                <a:path extrusionOk="0" h="662" w="711">
                  <a:moveTo>
                    <a:pt x="711" y="0"/>
                  </a:moveTo>
                  <a:lnTo>
                    <a:pt x="1" y="416"/>
                  </a:lnTo>
                  <a:lnTo>
                    <a:pt x="1" y="661"/>
                  </a:lnTo>
                  <a:lnTo>
                    <a:pt x="711" y="245"/>
                  </a:lnTo>
                  <a:lnTo>
                    <a:pt x="711"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1" name="Google Shape;2071;g14205b110d2_0_4531"/>
            <p:cNvSpPr/>
            <p:nvPr/>
          </p:nvSpPr>
          <p:spPr>
            <a:xfrm>
              <a:off x="3873350" y="3154700"/>
              <a:ext cx="36750" cy="21450"/>
            </a:xfrm>
            <a:custGeom>
              <a:rect b="b" l="l" r="r" t="t"/>
              <a:pathLst>
                <a:path extrusionOk="0" h="858" w="1470">
                  <a:moveTo>
                    <a:pt x="735" y="0"/>
                  </a:moveTo>
                  <a:lnTo>
                    <a:pt x="1" y="441"/>
                  </a:lnTo>
                  <a:lnTo>
                    <a:pt x="760" y="857"/>
                  </a:lnTo>
                  <a:lnTo>
                    <a:pt x="1470" y="441"/>
                  </a:lnTo>
                  <a:lnTo>
                    <a:pt x="73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2" name="Google Shape;2072;g14205b110d2_0_4531"/>
            <p:cNvSpPr/>
            <p:nvPr/>
          </p:nvSpPr>
          <p:spPr>
            <a:xfrm>
              <a:off x="3757025" y="3233050"/>
              <a:ext cx="18400" cy="16550"/>
            </a:xfrm>
            <a:custGeom>
              <a:rect b="b" l="l" r="r" t="t"/>
              <a:pathLst>
                <a:path extrusionOk="0" h="662" w="736">
                  <a:moveTo>
                    <a:pt x="1" y="1"/>
                  </a:moveTo>
                  <a:lnTo>
                    <a:pt x="1" y="221"/>
                  </a:lnTo>
                  <a:lnTo>
                    <a:pt x="735" y="662"/>
                  </a:lnTo>
                  <a:lnTo>
                    <a:pt x="735" y="417"/>
                  </a:lnTo>
                  <a:lnTo>
                    <a:pt x="1"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3" name="Google Shape;2073;g14205b110d2_0_4531"/>
            <p:cNvSpPr/>
            <p:nvPr/>
          </p:nvSpPr>
          <p:spPr>
            <a:xfrm>
              <a:off x="3775400" y="3179175"/>
              <a:ext cx="111450" cy="70425"/>
            </a:xfrm>
            <a:custGeom>
              <a:rect b="b" l="l" r="r" t="t"/>
              <a:pathLst>
                <a:path extrusionOk="0" h="2817" w="4458">
                  <a:moveTo>
                    <a:pt x="4457" y="1"/>
                  </a:moveTo>
                  <a:lnTo>
                    <a:pt x="0" y="2572"/>
                  </a:lnTo>
                  <a:lnTo>
                    <a:pt x="0" y="2817"/>
                  </a:lnTo>
                  <a:lnTo>
                    <a:pt x="4457" y="246"/>
                  </a:lnTo>
                  <a:lnTo>
                    <a:pt x="4457"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4" name="Google Shape;2074;g14205b110d2_0_4531"/>
            <p:cNvSpPr/>
            <p:nvPr/>
          </p:nvSpPr>
          <p:spPr>
            <a:xfrm>
              <a:off x="3757025" y="3168175"/>
              <a:ext cx="129825" cy="75325"/>
            </a:xfrm>
            <a:custGeom>
              <a:rect b="b" l="l" r="r" t="t"/>
              <a:pathLst>
                <a:path extrusionOk="0" h="3013" w="5193">
                  <a:moveTo>
                    <a:pt x="4458" y="0"/>
                  </a:moveTo>
                  <a:lnTo>
                    <a:pt x="1" y="2596"/>
                  </a:lnTo>
                  <a:lnTo>
                    <a:pt x="735" y="3012"/>
                  </a:lnTo>
                  <a:lnTo>
                    <a:pt x="5192" y="441"/>
                  </a:lnTo>
                  <a:lnTo>
                    <a:pt x="4458"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5" name="Google Shape;2075;g14205b110d2_0_4531"/>
            <p:cNvSpPr/>
            <p:nvPr/>
          </p:nvSpPr>
          <p:spPr>
            <a:xfrm>
              <a:off x="3733775" y="3246525"/>
              <a:ext cx="18375" cy="16550"/>
            </a:xfrm>
            <a:custGeom>
              <a:rect b="b" l="l" r="r" t="t"/>
              <a:pathLst>
                <a:path extrusionOk="0" h="662" w="735">
                  <a:moveTo>
                    <a:pt x="0" y="1"/>
                  </a:moveTo>
                  <a:lnTo>
                    <a:pt x="0" y="221"/>
                  </a:lnTo>
                  <a:lnTo>
                    <a:pt x="735" y="662"/>
                  </a:lnTo>
                  <a:lnTo>
                    <a:pt x="735" y="417"/>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6" name="Google Shape;2076;g14205b110d2_0_4531"/>
            <p:cNvSpPr/>
            <p:nvPr/>
          </p:nvSpPr>
          <p:spPr>
            <a:xfrm>
              <a:off x="3752125" y="3246525"/>
              <a:ext cx="18400" cy="16550"/>
            </a:xfrm>
            <a:custGeom>
              <a:rect b="b" l="l" r="r" t="t"/>
              <a:pathLst>
                <a:path extrusionOk="0" h="662" w="736">
                  <a:moveTo>
                    <a:pt x="736" y="1"/>
                  </a:moveTo>
                  <a:lnTo>
                    <a:pt x="1" y="417"/>
                  </a:lnTo>
                  <a:lnTo>
                    <a:pt x="1" y="662"/>
                  </a:lnTo>
                  <a:lnTo>
                    <a:pt x="736" y="245"/>
                  </a:lnTo>
                  <a:lnTo>
                    <a:pt x="736"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7" name="Google Shape;2077;g14205b110d2_0_4531"/>
            <p:cNvSpPr/>
            <p:nvPr/>
          </p:nvSpPr>
          <p:spPr>
            <a:xfrm>
              <a:off x="3733775" y="3236125"/>
              <a:ext cx="36750" cy="20825"/>
            </a:xfrm>
            <a:custGeom>
              <a:rect b="b" l="l" r="r" t="t"/>
              <a:pathLst>
                <a:path extrusionOk="0" h="833" w="1470">
                  <a:moveTo>
                    <a:pt x="710" y="0"/>
                  </a:moveTo>
                  <a:lnTo>
                    <a:pt x="0" y="417"/>
                  </a:lnTo>
                  <a:lnTo>
                    <a:pt x="735" y="833"/>
                  </a:lnTo>
                  <a:lnTo>
                    <a:pt x="1470" y="417"/>
                  </a:lnTo>
                  <a:lnTo>
                    <a:pt x="710"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8" name="Google Shape;2078;g14205b110d2_0_4531"/>
            <p:cNvSpPr/>
            <p:nvPr/>
          </p:nvSpPr>
          <p:spPr>
            <a:xfrm>
              <a:off x="3710500" y="3260000"/>
              <a:ext cx="18400" cy="16550"/>
            </a:xfrm>
            <a:custGeom>
              <a:rect b="b" l="l" r="r" t="t"/>
              <a:pathLst>
                <a:path extrusionOk="0" h="662" w="736">
                  <a:moveTo>
                    <a:pt x="1" y="0"/>
                  </a:moveTo>
                  <a:lnTo>
                    <a:pt x="1" y="221"/>
                  </a:lnTo>
                  <a:lnTo>
                    <a:pt x="735" y="661"/>
                  </a:lnTo>
                  <a:lnTo>
                    <a:pt x="735" y="417"/>
                  </a:lnTo>
                  <a:lnTo>
                    <a:pt x="1" y="0"/>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9" name="Google Shape;2079;g14205b110d2_0_4531"/>
            <p:cNvSpPr/>
            <p:nvPr/>
          </p:nvSpPr>
          <p:spPr>
            <a:xfrm>
              <a:off x="3728875" y="3260000"/>
              <a:ext cx="18375" cy="16550"/>
            </a:xfrm>
            <a:custGeom>
              <a:rect b="b" l="l" r="r" t="t"/>
              <a:pathLst>
                <a:path extrusionOk="0" h="662" w="735">
                  <a:moveTo>
                    <a:pt x="711" y="0"/>
                  </a:moveTo>
                  <a:lnTo>
                    <a:pt x="0" y="417"/>
                  </a:lnTo>
                  <a:lnTo>
                    <a:pt x="0" y="661"/>
                  </a:lnTo>
                  <a:lnTo>
                    <a:pt x="735" y="245"/>
                  </a:lnTo>
                  <a:lnTo>
                    <a:pt x="711"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0" name="Google Shape;2080;g14205b110d2_0_4531"/>
            <p:cNvSpPr/>
            <p:nvPr/>
          </p:nvSpPr>
          <p:spPr>
            <a:xfrm>
              <a:off x="3710500" y="3249575"/>
              <a:ext cx="36150" cy="20850"/>
            </a:xfrm>
            <a:custGeom>
              <a:rect b="b" l="l" r="r" t="t"/>
              <a:pathLst>
                <a:path extrusionOk="0" h="834" w="1446">
                  <a:moveTo>
                    <a:pt x="711" y="1"/>
                  </a:moveTo>
                  <a:lnTo>
                    <a:pt x="1" y="417"/>
                  </a:lnTo>
                  <a:lnTo>
                    <a:pt x="735" y="834"/>
                  </a:lnTo>
                  <a:lnTo>
                    <a:pt x="1446" y="417"/>
                  </a:lnTo>
                  <a:lnTo>
                    <a:pt x="711"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1" name="Google Shape;2081;g14205b110d2_0_4531"/>
            <p:cNvSpPr/>
            <p:nvPr/>
          </p:nvSpPr>
          <p:spPr>
            <a:xfrm>
              <a:off x="3663375" y="3286925"/>
              <a:ext cx="19000" cy="16550"/>
            </a:xfrm>
            <a:custGeom>
              <a:rect b="b" l="l" r="r" t="t"/>
              <a:pathLst>
                <a:path extrusionOk="0" h="662" w="760">
                  <a:moveTo>
                    <a:pt x="0" y="1"/>
                  </a:moveTo>
                  <a:lnTo>
                    <a:pt x="0" y="221"/>
                  </a:lnTo>
                  <a:lnTo>
                    <a:pt x="759" y="662"/>
                  </a:lnTo>
                  <a:lnTo>
                    <a:pt x="735" y="417"/>
                  </a:lnTo>
                  <a:lnTo>
                    <a:pt x="0" y="1"/>
                  </a:ln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2" name="Google Shape;2082;g14205b110d2_0_4531"/>
            <p:cNvSpPr/>
            <p:nvPr/>
          </p:nvSpPr>
          <p:spPr>
            <a:xfrm>
              <a:off x="3681725" y="3273475"/>
              <a:ext cx="41650" cy="30000"/>
            </a:xfrm>
            <a:custGeom>
              <a:rect b="b" l="l" r="r" t="t"/>
              <a:pathLst>
                <a:path extrusionOk="0" h="1200" w="1666">
                  <a:moveTo>
                    <a:pt x="1666" y="0"/>
                  </a:moveTo>
                  <a:lnTo>
                    <a:pt x="1" y="955"/>
                  </a:lnTo>
                  <a:lnTo>
                    <a:pt x="25" y="1200"/>
                  </a:lnTo>
                  <a:lnTo>
                    <a:pt x="1666" y="245"/>
                  </a:lnTo>
                  <a:lnTo>
                    <a:pt x="1666"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3" name="Google Shape;2083;g14205b110d2_0_4531"/>
            <p:cNvSpPr/>
            <p:nvPr/>
          </p:nvSpPr>
          <p:spPr>
            <a:xfrm>
              <a:off x="3663375" y="3262450"/>
              <a:ext cx="60000" cy="34925"/>
            </a:xfrm>
            <a:custGeom>
              <a:rect b="b" l="l" r="r" t="t"/>
              <a:pathLst>
                <a:path extrusionOk="0" h="1397" w="2400">
                  <a:moveTo>
                    <a:pt x="1665" y="0"/>
                  </a:moveTo>
                  <a:lnTo>
                    <a:pt x="0" y="980"/>
                  </a:lnTo>
                  <a:lnTo>
                    <a:pt x="735" y="1396"/>
                  </a:lnTo>
                  <a:lnTo>
                    <a:pt x="2400" y="441"/>
                  </a:lnTo>
                  <a:lnTo>
                    <a:pt x="1665"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4" name="Google Shape;2084;g14205b110d2_0_4531"/>
            <p:cNvSpPr/>
            <p:nvPr/>
          </p:nvSpPr>
          <p:spPr>
            <a:xfrm>
              <a:off x="3735000" y="2713300"/>
              <a:ext cx="80825" cy="139600"/>
            </a:xfrm>
            <a:custGeom>
              <a:rect b="b" l="l" r="r" t="t"/>
              <a:pathLst>
                <a:path extrusionOk="0" h="5584" w="3233">
                  <a:moveTo>
                    <a:pt x="3233" y="1"/>
                  </a:moveTo>
                  <a:lnTo>
                    <a:pt x="0" y="1862"/>
                  </a:lnTo>
                  <a:lnTo>
                    <a:pt x="0" y="5584"/>
                  </a:lnTo>
                  <a:lnTo>
                    <a:pt x="3233" y="3723"/>
                  </a:lnTo>
                  <a:lnTo>
                    <a:pt x="3233" y="1"/>
                  </a:ln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5" name="Google Shape;2085;g14205b110d2_0_4531"/>
            <p:cNvSpPr/>
            <p:nvPr/>
          </p:nvSpPr>
          <p:spPr>
            <a:xfrm>
              <a:off x="3657850" y="2805750"/>
              <a:ext cx="58200" cy="37375"/>
            </a:xfrm>
            <a:custGeom>
              <a:rect b="b" l="l" r="r" t="t"/>
              <a:pathLst>
                <a:path extrusionOk="0" h="1495" w="2328">
                  <a:moveTo>
                    <a:pt x="2327" y="0"/>
                  </a:moveTo>
                  <a:lnTo>
                    <a:pt x="1" y="1347"/>
                  </a:lnTo>
                  <a:lnTo>
                    <a:pt x="1" y="1494"/>
                  </a:lnTo>
                  <a:lnTo>
                    <a:pt x="2327" y="147"/>
                  </a:lnTo>
                  <a:lnTo>
                    <a:pt x="2327"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6" name="Google Shape;2086;g14205b110d2_0_4531"/>
            <p:cNvSpPr/>
            <p:nvPr/>
          </p:nvSpPr>
          <p:spPr>
            <a:xfrm>
              <a:off x="3657850" y="2794125"/>
              <a:ext cx="58200" cy="37350"/>
            </a:xfrm>
            <a:custGeom>
              <a:rect b="b" l="l" r="r" t="t"/>
              <a:pathLst>
                <a:path extrusionOk="0" h="1494" w="2328">
                  <a:moveTo>
                    <a:pt x="2327" y="0"/>
                  </a:moveTo>
                  <a:lnTo>
                    <a:pt x="1" y="1347"/>
                  </a:lnTo>
                  <a:lnTo>
                    <a:pt x="1" y="1494"/>
                  </a:lnTo>
                  <a:lnTo>
                    <a:pt x="2327" y="147"/>
                  </a:lnTo>
                  <a:lnTo>
                    <a:pt x="2327"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7" name="Google Shape;2087;g14205b110d2_0_4531"/>
            <p:cNvSpPr/>
            <p:nvPr/>
          </p:nvSpPr>
          <p:spPr>
            <a:xfrm>
              <a:off x="3657850" y="2782475"/>
              <a:ext cx="58200" cy="37375"/>
            </a:xfrm>
            <a:custGeom>
              <a:rect b="b" l="l" r="r" t="t"/>
              <a:pathLst>
                <a:path extrusionOk="0" h="1495" w="2328">
                  <a:moveTo>
                    <a:pt x="2327" y="1"/>
                  </a:moveTo>
                  <a:lnTo>
                    <a:pt x="1" y="1348"/>
                  </a:lnTo>
                  <a:lnTo>
                    <a:pt x="1" y="1495"/>
                  </a:lnTo>
                  <a:lnTo>
                    <a:pt x="2327" y="148"/>
                  </a:lnTo>
                  <a:lnTo>
                    <a:pt x="2327"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8" name="Google Shape;2088;g14205b110d2_0_4531"/>
            <p:cNvSpPr/>
            <p:nvPr/>
          </p:nvSpPr>
          <p:spPr>
            <a:xfrm>
              <a:off x="3657850" y="2770850"/>
              <a:ext cx="58200" cy="37375"/>
            </a:xfrm>
            <a:custGeom>
              <a:rect b="b" l="l" r="r" t="t"/>
              <a:pathLst>
                <a:path extrusionOk="0" h="1495" w="2328">
                  <a:moveTo>
                    <a:pt x="2327" y="0"/>
                  </a:moveTo>
                  <a:lnTo>
                    <a:pt x="1" y="1347"/>
                  </a:lnTo>
                  <a:lnTo>
                    <a:pt x="1" y="1494"/>
                  </a:lnTo>
                  <a:lnTo>
                    <a:pt x="2327" y="147"/>
                  </a:lnTo>
                  <a:lnTo>
                    <a:pt x="2327"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9" name="Google Shape;2089;g14205b110d2_0_4531"/>
            <p:cNvSpPr/>
            <p:nvPr/>
          </p:nvSpPr>
          <p:spPr>
            <a:xfrm>
              <a:off x="3657850" y="2829000"/>
              <a:ext cx="58800" cy="37375"/>
            </a:xfrm>
            <a:custGeom>
              <a:rect b="b" l="l" r="r" t="t"/>
              <a:pathLst>
                <a:path extrusionOk="0" h="1495" w="2352">
                  <a:moveTo>
                    <a:pt x="2352" y="1"/>
                  </a:moveTo>
                  <a:lnTo>
                    <a:pt x="1" y="1348"/>
                  </a:lnTo>
                  <a:lnTo>
                    <a:pt x="1" y="1495"/>
                  </a:lnTo>
                  <a:lnTo>
                    <a:pt x="2352" y="148"/>
                  </a:lnTo>
                  <a:lnTo>
                    <a:pt x="2352"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0" name="Google Shape;2090;g14205b110d2_0_4531"/>
            <p:cNvSpPr/>
            <p:nvPr/>
          </p:nvSpPr>
          <p:spPr>
            <a:xfrm>
              <a:off x="3657850" y="2817375"/>
              <a:ext cx="58800" cy="37375"/>
            </a:xfrm>
            <a:custGeom>
              <a:rect b="b" l="l" r="r" t="t"/>
              <a:pathLst>
                <a:path extrusionOk="0" h="1495" w="2352">
                  <a:moveTo>
                    <a:pt x="2352" y="1"/>
                  </a:moveTo>
                  <a:lnTo>
                    <a:pt x="1" y="1347"/>
                  </a:lnTo>
                  <a:lnTo>
                    <a:pt x="1" y="1494"/>
                  </a:lnTo>
                  <a:lnTo>
                    <a:pt x="2352" y="147"/>
                  </a:lnTo>
                  <a:lnTo>
                    <a:pt x="2352" y="1"/>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1" name="Google Shape;2091;g14205b110d2_0_4531"/>
            <p:cNvSpPr/>
            <p:nvPr/>
          </p:nvSpPr>
          <p:spPr>
            <a:xfrm>
              <a:off x="3672550" y="2840650"/>
              <a:ext cx="44100" cy="28800"/>
            </a:xfrm>
            <a:custGeom>
              <a:rect b="b" l="l" r="r" t="t"/>
              <a:pathLst>
                <a:path extrusionOk="0" h="1152" w="1764">
                  <a:moveTo>
                    <a:pt x="1764" y="0"/>
                  </a:moveTo>
                  <a:lnTo>
                    <a:pt x="0" y="1004"/>
                  </a:lnTo>
                  <a:lnTo>
                    <a:pt x="0" y="1151"/>
                  </a:lnTo>
                  <a:lnTo>
                    <a:pt x="1764" y="147"/>
                  </a:lnTo>
                  <a:lnTo>
                    <a:pt x="1764" y="0"/>
                  </a:ln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2" name="Google Shape;2092;g14205b110d2_0_4531"/>
            <p:cNvSpPr/>
            <p:nvPr/>
          </p:nvSpPr>
          <p:spPr>
            <a:xfrm>
              <a:off x="3801100" y="2682050"/>
              <a:ext cx="6150" cy="7025"/>
            </a:xfrm>
            <a:custGeom>
              <a:rect b="b" l="l" r="r" t="t"/>
              <a:pathLst>
                <a:path extrusionOk="0" h="281" w="246">
                  <a:moveTo>
                    <a:pt x="180" y="1"/>
                  </a:moveTo>
                  <a:cubicBezTo>
                    <a:pt x="161" y="1"/>
                    <a:pt x="141" y="9"/>
                    <a:pt x="123" y="26"/>
                  </a:cubicBezTo>
                  <a:cubicBezTo>
                    <a:pt x="50" y="51"/>
                    <a:pt x="1" y="149"/>
                    <a:pt x="1" y="198"/>
                  </a:cubicBezTo>
                  <a:cubicBezTo>
                    <a:pt x="1" y="253"/>
                    <a:pt x="28" y="280"/>
                    <a:pt x="73" y="280"/>
                  </a:cubicBezTo>
                  <a:cubicBezTo>
                    <a:pt x="88" y="280"/>
                    <a:pt x="105" y="277"/>
                    <a:pt x="123" y="271"/>
                  </a:cubicBezTo>
                  <a:cubicBezTo>
                    <a:pt x="172" y="247"/>
                    <a:pt x="246" y="149"/>
                    <a:pt x="246" y="75"/>
                  </a:cubicBezTo>
                  <a:cubicBezTo>
                    <a:pt x="246" y="28"/>
                    <a:pt x="215" y="1"/>
                    <a:pt x="180"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3" name="Google Shape;2093;g14205b110d2_0_4531"/>
            <p:cNvSpPr/>
            <p:nvPr/>
          </p:nvSpPr>
          <p:spPr>
            <a:xfrm>
              <a:off x="3639500" y="2661750"/>
              <a:ext cx="195300" cy="142175"/>
            </a:xfrm>
            <a:custGeom>
              <a:rect b="b" l="l" r="r" t="t"/>
              <a:pathLst>
                <a:path extrusionOk="0" h="5687" w="7812">
                  <a:moveTo>
                    <a:pt x="7529" y="290"/>
                  </a:moveTo>
                  <a:cubicBezTo>
                    <a:pt x="7564" y="290"/>
                    <a:pt x="7591" y="318"/>
                    <a:pt x="7591" y="373"/>
                  </a:cubicBezTo>
                  <a:cubicBezTo>
                    <a:pt x="7591" y="446"/>
                    <a:pt x="7542" y="520"/>
                    <a:pt x="7493" y="569"/>
                  </a:cubicBezTo>
                  <a:cubicBezTo>
                    <a:pt x="7475" y="575"/>
                    <a:pt x="7458" y="578"/>
                    <a:pt x="7443" y="578"/>
                  </a:cubicBezTo>
                  <a:cubicBezTo>
                    <a:pt x="7399" y="578"/>
                    <a:pt x="7371" y="550"/>
                    <a:pt x="7371" y="495"/>
                  </a:cubicBezTo>
                  <a:cubicBezTo>
                    <a:pt x="7371" y="422"/>
                    <a:pt x="7420" y="348"/>
                    <a:pt x="7493" y="299"/>
                  </a:cubicBezTo>
                  <a:cubicBezTo>
                    <a:pt x="7506" y="293"/>
                    <a:pt x="7518" y="290"/>
                    <a:pt x="7529" y="290"/>
                  </a:cubicBezTo>
                  <a:close/>
                  <a:moveTo>
                    <a:pt x="7083" y="549"/>
                  </a:moveTo>
                  <a:cubicBezTo>
                    <a:pt x="7125" y="549"/>
                    <a:pt x="7151" y="589"/>
                    <a:pt x="7151" y="642"/>
                  </a:cubicBezTo>
                  <a:cubicBezTo>
                    <a:pt x="7151" y="691"/>
                    <a:pt x="7102" y="789"/>
                    <a:pt x="7028" y="814"/>
                  </a:cubicBezTo>
                  <a:cubicBezTo>
                    <a:pt x="7011" y="831"/>
                    <a:pt x="6993" y="839"/>
                    <a:pt x="6978" y="839"/>
                  </a:cubicBezTo>
                  <a:cubicBezTo>
                    <a:pt x="6951" y="839"/>
                    <a:pt x="6930" y="812"/>
                    <a:pt x="6930" y="765"/>
                  </a:cubicBezTo>
                  <a:cubicBezTo>
                    <a:pt x="6930" y="691"/>
                    <a:pt x="6979" y="593"/>
                    <a:pt x="7028" y="569"/>
                  </a:cubicBezTo>
                  <a:cubicBezTo>
                    <a:pt x="7049" y="555"/>
                    <a:pt x="7067" y="549"/>
                    <a:pt x="7083" y="549"/>
                  </a:cubicBezTo>
                  <a:close/>
                  <a:moveTo>
                    <a:pt x="6644" y="813"/>
                  </a:moveTo>
                  <a:cubicBezTo>
                    <a:pt x="6679" y="813"/>
                    <a:pt x="6710" y="840"/>
                    <a:pt x="6710" y="887"/>
                  </a:cubicBezTo>
                  <a:cubicBezTo>
                    <a:pt x="6710" y="961"/>
                    <a:pt x="6636" y="1059"/>
                    <a:pt x="6587" y="1083"/>
                  </a:cubicBezTo>
                  <a:cubicBezTo>
                    <a:pt x="6569" y="1089"/>
                    <a:pt x="6552" y="1092"/>
                    <a:pt x="6537" y="1092"/>
                  </a:cubicBezTo>
                  <a:cubicBezTo>
                    <a:pt x="6492" y="1092"/>
                    <a:pt x="6465" y="1065"/>
                    <a:pt x="6465" y="1010"/>
                  </a:cubicBezTo>
                  <a:cubicBezTo>
                    <a:pt x="6465" y="961"/>
                    <a:pt x="6514" y="863"/>
                    <a:pt x="6587" y="838"/>
                  </a:cubicBezTo>
                  <a:cubicBezTo>
                    <a:pt x="6605" y="821"/>
                    <a:pt x="6625" y="813"/>
                    <a:pt x="6644" y="813"/>
                  </a:cubicBezTo>
                  <a:close/>
                  <a:moveTo>
                    <a:pt x="7685" y="1"/>
                  </a:moveTo>
                  <a:cubicBezTo>
                    <a:pt x="7657" y="1"/>
                    <a:pt x="7625" y="10"/>
                    <a:pt x="7591" y="30"/>
                  </a:cubicBezTo>
                  <a:lnTo>
                    <a:pt x="221" y="4315"/>
                  </a:lnTo>
                  <a:cubicBezTo>
                    <a:pt x="98" y="4364"/>
                    <a:pt x="0" y="4536"/>
                    <a:pt x="0" y="4683"/>
                  </a:cubicBezTo>
                  <a:lnTo>
                    <a:pt x="0" y="5687"/>
                  </a:lnTo>
                  <a:cubicBezTo>
                    <a:pt x="0" y="5564"/>
                    <a:pt x="98" y="5417"/>
                    <a:pt x="196" y="5344"/>
                  </a:cubicBezTo>
                  <a:lnTo>
                    <a:pt x="7616" y="1059"/>
                  </a:lnTo>
                  <a:cubicBezTo>
                    <a:pt x="7655" y="1035"/>
                    <a:pt x="7689" y="1024"/>
                    <a:pt x="7718" y="1024"/>
                  </a:cubicBezTo>
                  <a:cubicBezTo>
                    <a:pt x="7778" y="1024"/>
                    <a:pt x="7812" y="1073"/>
                    <a:pt x="7812" y="1157"/>
                  </a:cubicBezTo>
                  <a:lnTo>
                    <a:pt x="7812" y="153"/>
                  </a:lnTo>
                  <a:cubicBezTo>
                    <a:pt x="7812" y="64"/>
                    <a:pt x="7760" y="1"/>
                    <a:pt x="7685" y="1"/>
                  </a:cubicBez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4" name="Google Shape;2094;g14205b110d2_0_4531"/>
            <p:cNvSpPr/>
            <p:nvPr/>
          </p:nvSpPr>
          <p:spPr>
            <a:xfrm>
              <a:off x="3639500" y="2687350"/>
              <a:ext cx="195925" cy="241325"/>
            </a:xfrm>
            <a:custGeom>
              <a:rect b="b" l="l" r="r" t="t"/>
              <a:pathLst>
                <a:path extrusionOk="0" h="9653" w="7837">
                  <a:moveTo>
                    <a:pt x="3061" y="3340"/>
                  </a:moveTo>
                  <a:lnTo>
                    <a:pt x="3061" y="3487"/>
                  </a:lnTo>
                  <a:lnTo>
                    <a:pt x="735" y="4834"/>
                  </a:lnTo>
                  <a:lnTo>
                    <a:pt x="735" y="4687"/>
                  </a:lnTo>
                  <a:lnTo>
                    <a:pt x="3061" y="3340"/>
                  </a:lnTo>
                  <a:close/>
                  <a:moveTo>
                    <a:pt x="3061" y="3806"/>
                  </a:moveTo>
                  <a:lnTo>
                    <a:pt x="3061" y="3953"/>
                  </a:lnTo>
                  <a:lnTo>
                    <a:pt x="735" y="5300"/>
                  </a:lnTo>
                  <a:lnTo>
                    <a:pt x="735" y="5153"/>
                  </a:lnTo>
                  <a:lnTo>
                    <a:pt x="3061" y="3806"/>
                  </a:lnTo>
                  <a:close/>
                  <a:moveTo>
                    <a:pt x="3061" y="4271"/>
                  </a:moveTo>
                  <a:lnTo>
                    <a:pt x="3061" y="4418"/>
                  </a:lnTo>
                  <a:lnTo>
                    <a:pt x="735" y="5765"/>
                  </a:lnTo>
                  <a:lnTo>
                    <a:pt x="735" y="5618"/>
                  </a:lnTo>
                  <a:lnTo>
                    <a:pt x="3061" y="4271"/>
                  </a:lnTo>
                  <a:close/>
                  <a:moveTo>
                    <a:pt x="3061" y="4736"/>
                  </a:moveTo>
                  <a:lnTo>
                    <a:pt x="3086" y="4883"/>
                  </a:lnTo>
                  <a:lnTo>
                    <a:pt x="735" y="6230"/>
                  </a:lnTo>
                  <a:lnTo>
                    <a:pt x="735" y="6083"/>
                  </a:lnTo>
                  <a:lnTo>
                    <a:pt x="3061" y="4736"/>
                  </a:lnTo>
                  <a:close/>
                  <a:moveTo>
                    <a:pt x="7053" y="1039"/>
                  </a:moveTo>
                  <a:lnTo>
                    <a:pt x="7053" y="4761"/>
                  </a:lnTo>
                  <a:lnTo>
                    <a:pt x="3820" y="6622"/>
                  </a:lnTo>
                  <a:lnTo>
                    <a:pt x="3820" y="2900"/>
                  </a:lnTo>
                  <a:lnTo>
                    <a:pt x="7053" y="1039"/>
                  </a:lnTo>
                  <a:close/>
                  <a:moveTo>
                    <a:pt x="3086" y="5202"/>
                  </a:moveTo>
                  <a:lnTo>
                    <a:pt x="3086" y="5348"/>
                  </a:lnTo>
                  <a:lnTo>
                    <a:pt x="735" y="6695"/>
                  </a:lnTo>
                  <a:lnTo>
                    <a:pt x="735" y="6548"/>
                  </a:lnTo>
                  <a:lnTo>
                    <a:pt x="3086" y="5202"/>
                  </a:lnTo>
                  <a:close/>
                  <a:moveTo>
                    <a:pt x="3086" y="5667"/>
                  </a:moveTo>
                  <a:lnTo>
                    <a:pt x="3086" y="5814"/>
                  </a:lnTo>
                  <a:lnTo>
                    <a:pt x="735" y="7161"/>
                  </a:lnTo>
                  <a:lnTo>
                    <a:pt x="735" y="7014"/>
                  </a:lnTo>
                  <a:lnTo>
                    <a:pt x="3086" y="5667"/>
                  </a:lnTo>
                  <a:close/>
                  <a:moveTo>
                    <a:pt x="3086" y="6132"/>
                  </a:moveTo>
                  <a:lnTo>
                    <a:pt x="3086" y="6279"/>
                  </a:lnTo>
                  <a:lnTo>
                    <a:pt x="1322" y="7283"/>
                  </a:lnTo>
                  <a:lnTo>
                    <a:pt x="1322" y="7136"/>
                  </a:lnTo>
                  <a:lnTo>
                    <a:pt x="3086" y="6132"/>
                  </a:lnTo>
                  <a:close/>
                  <a:moveTo>
                    <a:pt x="7718" y="0"/>
                  </a:moveTo>
                  <a:cubicBezTo>
                    <a:pt x="7689" y="0"/>
                    <a:pt x="7655" y="11"/>
                    <a:pt x="7616" y="35"/>
                  </a:cubicBezTo>
                  <a:lnTo>
                    <a:pt x="196" y="4320"/>
                  </a:lnTo>
                  <a:cubicBezTo>
                    <a:pt x="98" y="4393"/>
                    <a:pt x="0" y="4540"/>
                    <a:pt x="0" y="4663"/>
                  </a:cubicBezTo>
                  <a:lnTo>
                    <a:pt x="25" y="9511"/>
                  </a:lnTo>
                  <a:cubicBezTo>
                    <a:pt x="25" y="9602"/>
                    <a:pt x="65" y="9653"/>
                    <a:pt x="136" y="9653"/>
                  </a:cubicBezTo>
                  <a:cubicBezTo>
                    <a:pt x="161" y="9653"/>
                    <a:pt x="189" y="9647"/>
                    <a:pt x="221" y="9634"/>
                  </a:cubicBezTo>
                  <a:lnTo>
                    <a:pt x="7640" y="5324"/>
                  </a:lnTo>
                  <a:cubicBezTo>
                    <a:pt x="7738" y="5275"/>
                    <a:pt x="7836" y="5128"/>
                    <a:pt x="7836" y="5006"/>
                  </a:cubicBezTo>
                  <a:lnTo>
                    <a:pt x="7812" y="133"/>
                  </a:lnTo>
                  <a:cubicBezTo>
                    <a:pt x="7812" y="49"/>
                    <a:pt x="7778" y="0"/>
                    <a:pt x="7718"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5" name="Google Shape;2095;g14205b110d2_0_4531"/>
            <p:cNvSpPr/>
            <p:nvPr/>
          </p:nvSpPr>
          <p:spPr>
            <a:xfrm>
              <a:off x="3823750" y="2669000"/>
              <a:ext cx="5550" cy="7225"/>
            </a:xfrm>
            <a:custGeom>
              <a:rect b="b" l="l" r="r" t="t"/>
              <a:pathLst>
                <a:path extrusionOk="0" h="289" w="222">
                  <a:moveTo>
                    <a:pt x="159" y="0"/>
                  </a:moveTo>
                  <a:cubicBezTo>
                    <a:pt x="148" y="0"/>
                    <a:pt x="136" y="3"/>
                    <a:pt x="123" y="9"/>
                  </a:cubicBezTo>
                  <a:cubicBezTo>
                    <a:pt x="50" y="58"/>
                    <a:pt x="1" y="132"/>
                    <a:pt x="1" y="205"/>
                  </a:cubicBezTo>
                  <a:cubicBezTo>
                    <a:pt x="1" y="260"/>
                    <a:pt x="29" y="288"/>
                    <a:pt x="73" y="288"/>
                  </a:cubicBezTo>
                  <a:cubicBezTo>
                    <a:pt x="88" y="288"/>
                    <a:pt x="105" y="285"/>
                    <a:pt x="123" y="279"/>
                  </a:cubicBezTo>
                  <a:cubicBezTo>
                    <a:pt x="172" y="230"/>
                    <a:pt x="221" y="156"/>
                    <a:pt x="221" y="83"/>
                  </a:cubicBezTo>
                  <a:cubicBezTo>
                    <a:pt x="221" y="28"/>
                    <a:pt x="194" y="0"/>
                    <a:pt x="159" y="0"/>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6" name="Google Shape;2096;g14205b110d2_0_4531"/>
            <p:cNvSpPr/>
            <p:nvPr/>
          </p:nvSpPr>
          <p:spPr>
            <a:xfrm>
              <a:off x="3812750" y="2675475"/>
              <a:ext cx="5525" cy="7275"/>
            </a:xfrm>
            <a:custGeom>
              <a:rect b="b" l="l" r="r" t="t"/>
              <a:pathLst>
                <a:path extrusionOk="0" h="291" w="221">
                  <a:moveTo>
                    <a:pt x="153" y="0"/>
                  </a:moveTo>
                  <a:cubicBezTo>
                    <a:pt x="137" y="0"/>
                    <a:pt x="119" y="6"/>
                    <a:pt x="98" y="20"/>
                  </a:cubicBezTo>
                  <a:cubicBezTo>
                    <a:pt x="49" y="44"/>
                    <a:pt x="0" y="142"/>
                    <a:pt x="0" y="216"/>
                  </a:cubicBezTo>
                  <a:cubicBezTo>
                    <a:pt x="0" y="263"/>
                    <a:pt x="21" y="290"/>
                    <a:pt x="48" y="290"/>
                  </a:cubicBezTo>
                  <a:cubicBezTo>
                    <a:pt x="63" y="290"/>
                    <a:pt x="81" y="282"/>
                    <a:pt x="98" y="265"/>
                  </a:cubicBezTo>
                  <a:cubicBezTo>
                    <a:pt x="172" y="240"/>
                    <a:pt x="221" y="142"/>
                    <a:pt x="221" y="93"/>
                  </a:cubicBezTo>
                  <a:cubicBezTo>
                    <a:pt x="221" y="40"/>
                    <a:pt x="195" y="0"/>
                    <a:pt x="153" y="0"/>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7" name="Google Shape;2097;g14205b110d2_0_4531"/>
            <p:cNvSpPr/>
            <p:nvPr/>
          </p:nvSpPr>
          <p:spPr>
            <a:xfrm>
              <a:off x="4082100" y="3053675"/>
              <a:ext cx="45325" cy="28800"/>
            </a:xfrm>
            <a:custGeom>
              <a:rect b="b" l="l" r="r" t="t"/>
              <a:pathLst>
                <a:path extrusionOk="0" h="1152" w="1813">
                  <a:moveTo>
                    <a:pt x="1789" y="1"/>
                  </a:moveTo>
                  <a:cubicBezTo>
                    <a:pt x="1274" y="295"/>
                    <a:pt x="417" y="760"/>
                    <a:pt x="1" y="1005"/>
                  </a:cubicBezTo>
                  <a:lnTo>
                    <a:pt x="246" y="1152"/>
                  </a:lnTo>
                  <a:cubicBezTo>
                    <a:pt x="246" y="1152"/>
                    <a:pt x="1740" y="319"/>
                    <a:pt x="1764" y="295"/>
                  </a:cubicBezTo>
                  <a:cubicBezTo>
                    <a:pt x="1789" y="295"/>
                    <a:pt x="1813" y="270"/>
                    <a:pt x="1813" y="221"/>
                  </a:cubicBezTo>
                  <a:cubicBezTo>
                    <a:pt x="1813" y="148"/>
                    <a:pt x="1789" y="74"/>
                    <a:pt x="1789" y="1"/>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8" name="Google Shape;2098;g14205b110d2_0_4531"/>
            <p:cNvSpPr/>
            <p:nvPr/>
          </p:nvSpPr>
          <p:spPr>
            <a:xfrm>
              <a:off x="4004975" y="3000225"/>
              <a:ext cx="121850" cy="78575"/>
            </a:xfrm>
            <a:custGeom>
              <a:rect b="b" l="l" r="r" t="t"/>
              <a:pathLst>
                <a:path extrusionOk="0" h="3143" w="4874">
                  <a:moveTo>
                    <a:pt x="2579" y="0"/>
                  </a:moveTo>
                  <a:cubicBezTo>
                    <a:pt x="2527" y="0"/>
                    <a:pt x="2476" y="3"/>
                    <a:pt x="2425" y="8"/>
                  </a:cubicBezTo>
                  <a:cubicBezTo>
                    <a:pt x="1862" y="82"/>
                    <a:pt x="1298" y="449"/>
                    <a:pt x="809" y="719"/>
                  </a:cubicBezTo>
                  <a:cubicBezTo>
                    <a:pt x="539" y="865"/>
                    <a:pt x="270" y="1037"/>
                    <a:pt x="0" y="1184"/>
                  </a:cubicBezTo>
                  <a:lnTo>
                    <a:pt x="3086" y="3143"/>
                  </a:lnTo>
                  <a:cubicBezTo>
                    <a:pt x="3502" y="2898"/>
                    <a:pt x="4359" y="2433"/>
                    <a:pt x="4874" y="2139"/>
                  </a:cubicBezTo>
                  <a:cubicBezTo>
                    <a:pt x="4751" y="988"/>
                    <a:pt x="4041" y="523"/>
                    <a:pt x="3698" y="351"/>
                  </a:cubicBezTo>
                  <a:cubicBezTo>
                    <a:pt x="3352" y="157"/>
                    <a:pt x="2967" y="0"/>
                    <a:pt x="257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9" name="Google Shape;2099;g14205b110d2_0_4531"/>
            <p:cNvSpPr/>
            <p:nvPr/>
          </p:nvSpPr>
          <p:spPr>
            <a:xfrm>
              <a:off x="4001900" y="3023500"/>
              <a:ext cx="88200" cy="59450"/>
            </a:xfrm>
            <a:custGeom>
              <a:rect b="b" l="l" r="r" t="t"/>
              <a:pathLst>
                <a:path extrusionOk="0" h="2378" w="3528">
                  <a:moveTo>
                    <a:pt x="1011" y="1"/>
                  </a:moveTo>
                  <a:cubicBezTo>
                    <a:pt x="685" y="1"/>
                    <a:pt x="346" y="80"/>
                    <a:pt x="50" y="302"/>
                  </a:cubicBezTo>
                  <a:cubicBezTo>
                    <a:pt x="1" y="326"/>
                    <a:pt x="1" y="424"/>
                    <a:pt x="74" y="473"/>
                  </a:cubicBezTo>
                  <a:cubicBezTo>
                    <a:pt x="1250" y="1159"/>
                    <a:pt x="2866" y="2089"/>
                    <a:pt x="3356" y="2359"/>
                  </a:cubicBezTo>
                  <a:cubicBezTo>
                    <a:pt x="3376" y="2372"/>
                    <a:pt x="3397" y="2378"/>
                    <a:pt x="3418" y="2378"/>
                  </a:cubicBezTo>
                  <a:cubicBezTo>
                    <a:pt x="3475" y="2378"/>
                    <a:pt x="3527" y="2333"/>
                    <a:pt x="3527" y="2261"/>
                  </a:cubicBezTo>
                  <a:cubicBezTo>
                    <a:pt x="3454" y="987"/>
                    <a:pt x="2646" y="547"/>
                    <a:pt x="2278" y="351"/>
                  </a:cubicBezTo>
                  <a:cubicBezTo>
                    <a:pt x="2050" y="214"/>
                    <a:pt x="1547" y="1"/>
                    <a:pt x="1011" y="1"/>
                  </a:cubicBezTo>
                  <a:close/>
                </a:path>
              </a:pathLst>
            </a:custGeom>
            <a:solidFill>
              <a:srgbClr val="CCD9E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0" name="Google Shape;2100;g14205b110d2_0_4531"/>
            <p:cNvSpPr/>
            <p:nvPr/>
          </p:nvSpPr>
          <p:spPr>
            <a:xfrm>
              <a:off x="2999750" y="2497800"/>
              <a:ext cx="16550" cy="15950"/>
            </a:xfrm>
            <a:custGeom>
              <a:rect b="b" l="l" r="r" t="t"/>
              <a:pathLst>
                <a:path extrusionOk="0" h="638" w="662">
                  <a:moveTo>
                    <a:pt x="661" y="1"/>
                  </a:moveTo>
                  <a:lnTo>
                    <a:pt x="147" y="295"/>
                  </a:lnTo>
                  <a:cubicBezTo>
                    <a:pt x="147" y="466"/>
                    <a:pt x="74" y="589"/>
                    <a:pt x="0" y="638"/>
                  </a:cubicBezTo>
                  <a:lnTo>
                    <a:pt x="514" y="319"/>
                  </a:lnTo>
                  <a:cubicBezTo>
                    <a:pt x="612" y="270"/>
                    <a:pt x="661" y="148"/>
                    <a:pt x="661" y="1"/>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1" name="Google Shape;2101;g14205b110d2_0_4531"/>
            <p:cNvSpPr/>
            <p:nvPr/>
          </p:nvSpPr>
          <p:spPr>
            <a:xfrm>
              <a:off x="2626925" y="1971700"/>
              <a:ext cx="22675" cy="9450"/>
            </a:xfrm>
            <a:custGeom>
              <a:rect b="b" l="l" r="r" t="t"/>
              <a:pathLst>
                <a:path extrusionOk="0" h="378" w="907">
                  <a:moveTo>
                    <a:pt x="686" y="0"/>
                  </a:moveTo>
                  <a:cubicBezTo>
                    <a:pt x="632" y="0"/>
                    <a:pt x="583" y="12"/>
                    <a:pt x="539" y="34"/>
                  </a:cubicBezTo>
                  <a:lnTo>
                    <a:pt x="0" y="328"/>
                  </a:lnTo>
                  <a:cubicBezTo>
                    <a:pt x="41" y="308"/>
                    <a:pt x="90" y="296"/>
                    <a:pt x="143" y="296"/>
                  </a:cubicBezTo>
                  <a:cubicBezTo>
                    <a:pt x="220" y="296"/>
                    <a:pt x="306" y="320"/>
                    <a:pt x="392" y="377"/>
                  </a:cubicBezTo>
                  <a:lnTo>
                    <a:pt x="906" y="59"/>
                  </a:lnTo>
                  <a:cubicBezTo>
                    <a:pt x="825" y="18"/>
                    <a:pt x="752" y="0"/>
                    <a:pt x="686" y="0"/>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2" name="Google Shape;2102;g14205b110d2_0_4531"/>
            <p:cNvSpPr/>
            <p:nvPr/>
          </p:nvSpPr>
          <p:spPr>
            <a:xfrm>
              <a:off x="3003425" y="2200900"/>
              <a:ext cx="13475" cy="304275"/>
            </a:xfrm>
            <a:custGeom>
              <a:rect b="b" l="l" r="r" t="t"/>
              <a:pathLst>
                <a:path extrusionOk="0" h="12171" w="539">
                  <a:moveTo>
                    <a:pt x="539" y="0"/>
                  </a:moveTo>
                  <a:lnTo>
                    <a:pt x="25" y="294"/>
                  </a:lnTo>
                  <a:lnTo>
                    <a:pt x="0" y="12171"/>
                  </a:lnTo>
                  <a:lnTo>
                    <a:pt x="514" y="11877"/>
                  </a:lnTo>
                  <a:lnTo>
                    <a:pt x="539" y="0"/>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3" name="Google Shape;2103;g14205b110d2_0_4531"/>
            <p:cNvSpPr/>
            <p:nvPr/>
          </p:nvSpPr>
          <p:spPr>
            <a:xfrm>
              <a:off x="2636700" y="1973150"/>
              <a:ext cx="367350" cy="212475"/>
            </a:xfrm>
            <a:custGeom>
              <a:rect b="b" l="l" r="r" t="t"/>
              <a:pathLst>
                <a:path extrusionOk="0" h="8499" w="14694">
                  <a:moveTo>
                    <a:pt x="515" y="1"/>
                  </a:moveTo>
                  <a:lnTo>
                    <a:pt x="1" y="319"/>
                  </a:lnTo>
                  <a:lnTo>
                    <a:pt x="14179" y="8498"/>
                  </a:lnTo>
                  <a:lnTo>
                    <a:pt x="14694" y="8204"/>
                  </a:lnTo>
                  <a:lnTo>
                    <a:pt x="515" y="1"/>
                  </a:ln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4" name="Google Shape;2104;g14205b110d2_0_4531"/>
            <p:cNvSpPr/>
            <p:nvPr/>
          </p:nvSpPr>
          <p:spPr>
            <a:xfrm>
              <a:off x="2991175" y="2178250"/>
              <a:ext cx="26350" cy="30025"/>
            </a:xfrm>
            <a:custGeom>
              <a:rect b="b" l="l" r="r" t="t"/>
              <a:pathLst>
                <a:path extrusionOk="0" h="1201" w="1054">
                  <a:moveTo>
                    <a:pt x="515" y="0"/>
                  </a:moveTo>
                  <a:lnTo>
                    <a:pt x="0" y="294"/>
                  </a:lnTo>
                  <a:cubicBezTo>
                    <a:pt x="294" y="465"/>
                    <a:pt x="515" y="882"/>
                    <a:pt x="515" y="1200"/>
                  </a:cubicBezTo>
                  <a:lnTo>
                    <a:pt x="1029" y="906"/>
                  </a:lnTo>
                  <a:cubicBezTo>
                    <a:pt x="1053" y="563"/>
                    <a:pt x="808" y="147"/>
                    <a:pt x="515" y="0"/>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5" name="Google Shape;2105;g14205b110d2_0_4531"/>
            <p:cNvSpPr/>
            <p:nvPr/>
          </p:nvSpPr>
          <p:spPr>
            <a:xfrm>
              <a:off x="2622625" y="1979200"/>
              <a:ext cx="381425" cy="535250"/>
            </a:xfrm>
            <a:custGeom>
              <a:rect b="b" l="l" r="r" t="t"/>
              <a:pathLst>
                <a:path extrusionOk="0" h="21410" w="15257">
                  <a:moveTo>
                    <a:pt x="316" y="0"/>
                  </a:moveTo>
                  <a:cubicBezTo>
                    <a:pt x="144" y="0"/>
                    <a:pt x="25" y="132"/>
                    <a:pt x="25" y="371"/>
                  </a:cubicBezTo>
                  <a:lnTo>
                    <a:pt x="1" y="12248"/>
                  </a:lnTo>
                  <a:cubicBezTo>
                    <a:pt x="1" y="12590"/>
                    <a:pt x="221" y="12982"/>
                    <a:pt x="515" y="13154"/>
                  </a:cubicBezTo>
                  <a:lnTo>
                    <a:pt x="14693" y="21333"/>
                  </a:lnTo>
                  <a:cubicBezTo>
                    <a:pt x="14782" y="21385"/>
                    <a:pt x="14867" y="21410"/>
                    <a:pt x="14942" y="21410"/>
                  </a:cubicBezTo>
                  <a:cubicBezTo>
                    <a:pt x="15113" y="21410"/>
                    <a:pt x="15232" y="21278"/>
                    <a:pt x="15232" y="21039"/>
                  </a:cubicBezTo>
                  <a:lnTo>
                    <a:pt x="15257" y="9162"/>
                  </a:lnTo>
                  <a:cubicBezTo>
                    <a:pt x="15257" y="8844"/>
                    <a:pt x="15036" y="8427"/>
                    <a:pt x="14742" y="8256"/>
                  </a:cubicBezTo>
                  <a:lnTo>
                    <a:pt x="564" y="77"/>
                  </a:lnTo>
                  <a:cubicBezTo>
                    <a:pt x="475" y="25"/>
                    <a:pt x="390" y="0"/>
                    <a:pt x="316" y="0"/>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6" name="Google Shape;2106;g14205b110d2_0_4531"/>
            <p:cNvSpPr/>
            <p:nvPr/>
          </p:nvSpPr>
          <p:spPr>
            <a:xfrm>
              <a:off x="2636100" y="2011125"/>
              <a:ext cx="355100" cy="472025"/>
            </a:xfrm>
            <a:custGeom>
              <a:rect b="b" l="l" r="r" t="t"/>
              <a:pathLst>
                <a:path extrusionOk="0" h="18881" w="14204">
                  <a:moveTo>
                    <a:pt x="25" y="0"/>
                  </a:moveTo>
                  <a:lnTo>
                    <a:pt x="0" y="10677"/>
                  </a:lnTo>
                  <a:lnTo>
                    <a:pt x="14154" y="18880"/>
                  </a:lnTo>
                  <a:lnTo>
                    <a:pt x="14203" y="8179"/>
                  </a:lnTo>
                  <a:lnTo>
                    <a:pt x="2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7" name="Google Shape;2107;g14205b110d2_0_4531"/>
            <p:cNvSpPr/>
            <p:nvPr/>
          </p:nvSpPr>
          <p:spPr>
            <a:xfrm>
              <a:off x="2989950" y="2520450"/>
              <a:ext cx="5525" cy="22675"/>
            </a:xfrm>
            <a:custGeom>
              <a:rect b="b" l="l" r="r" t="t"/>
              <a:pathLst>
                <a:path extrusionOk="0" h="907" w="221">
                  <a:moveTo>
                    <a:pt x="221" y="1"/>
                  </a:moveTo>
                  <a:cubicBezTo>
                    <a:pt x="221" y="99"/>
                    <a:pt x="147" y="221"/>
                    <a:pt x="0" y="295"/>
                  </a:cubicBezTo>
                  <a:lnTo>
                    <a:pt x="0" y="907"/>
                  </a:lnTo>
                  <a:cubicBezTo>
                    <a:pt x="147" y="834"/>
                    <a:pt x="221" y="711"/>
                    <a:pt x="221" y="613"/>
                  </a:cubicBezTo>
                  <a:lnTo>
                    <a:pt x="221" y="1"/>
                  </a:lnTo>
                  <a:close/>
                </a:path>
              </a:pathLst>
            </a:custGeom>
            <a:solidFill>
              <a:srgbClr val="879FA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8" name="Google Shape;2108;g14205b110d2_0_4531"/>
            <p:cNvSpPr/>
            <p:nvPr/>
          </p:nvSpPr>
          <p:spPr>
            <a:xfrm>
              <a:off x="2710175" y="2675350"/>
              <a:ext cx="25725" cy="17925"/>
            </a:xfrm>
            <a:custGeom>
              <a:rect b="b" l="l" r="r" t="t"/>
              <a:pathLst>
                <a:path extrusionOk="0" h="717" w="1029">
                  <a:moveTo>
                    <a:pt x="0" y="0"/>
                  </a:moveTo>
                  <a:lnTo>
                    <a:pt x="0" y="588"/>
                  </a:lnTo>
                  <a:cubicBezTo>
                    <a:pt x="135" y="674"/>
                    <a:pt x="325" y="717"/>
                    <a:pt x="515" y="717"/>
                  </a:cubicBezTo>
                  <a:cubicBezTo>
                    <a:pt x="704" y="717"/>
                    <a:pt x="894" y="674"/>
                    <a:pt x="1029" y="588"/>
                  </a:cubicBezTo>
                  <a:lnTo>
                    <a:pt x="1029" y="0"/>
                  </a:lnTo>
                  <a:cubicBezTo>
                    <a:pt x="894" y="86"/>
                    <a:pt x="704" y="129"/>
                    <a:pt x="515" y="129"/>
                  </a:cubicBezTo>
                  <a:cubicBezTo>
                    <a:pt x="325" y="129"/>
                    <a:pt x="135" y="86"/>
                    <a:pt x="0" y="0"/>
                  </a:cubicBezTo>
                  <a:close/>
                </a:path>
              </a:pathLst>
            </a:custGeom>
            <a:solidFill>
              <a:srgbClr val="879FA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9" name="Google Shape;2109;g14205b110d2_0_4531"/>
            <p:cNvSpPr/>
            <p:nvPr/>
          </p:nvSpPr>
          <p:spPr>
            <a:xfrm>
              <a:off x="2350200" y="2462925"/>
              <a:ext cx="5525" cy="22675"/>
            </a:xfrm>
            <a:custGeom>
              <a:rect b="b" l="l" r="r" t="t"/>
              <a:pathLst>
                <a:path extrusionOk="0" h="907" w="221">
                  <a:moveTo>
                    <a:pt x="0" y="0"/>
                  </a:moveTo>
                  <a:lnTo>
                    <a:pt x="0" y="612"/>
                  </a:lnTo>
                  <a:cubicBezTo>
                    <a:pt x="0" y="710"/>
                    <a:pt x="74" y="833"/>
                    <a:pt x="221" y="906"/>
                  </a:cubicBezTo>
                  <a:lnTo>
                    <a:pt x="221" y="294"/>
                  </a:lnTo>
                  <a:cubicBezTo>
                    <a:pt x="74" y="220"/>
                    <a:pt x="0" y="98"/>
                    <a:pt x="0" y="0"/>
                  </a:cubicBezTo>
                  <a:close/>
                </a:path>
              </a:pathLst>
            </a:custGeom>
            <a:solidFill>
              <a:srgbClr val="879FA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0" name="Google Shape;2110;g14205b110d2_0_4531"/>
            <p:cNvSpPr/>
            <p:nvPr/>
          </p:nvSpPr>
          <p:spPr>
            <a:xfrm>
              <a:off x="2735875" y="2527800"/>
              <a:ext cx="254100" cy="162275"/>
            </a:xfrm>
            <a:custGeom>
              <a:rect b="b" l="l" r="r" t="t"/>
              <a:pathLst>
                <a:path extrusionOk="0" h="6491" w="10164">
                  <a:moveTo>
                    <a:pt x="10163" y="1"/>
                  </a:moveTo>
                  <a:lnTo>
                    <a:pt x="1" y="5902"/>
                  </a:lnTo>
                  <a:lnTo>
                    <a:pt x="1" y="6490"/>
                  </a:lnTo>
                  <a:lnTo>
                    <a:pt x="10163" y="613"/>
                  </a:lnTo>
                  <a:lnTo>
                    <a:pt x="10163" y="1"/>
                  </a:lnTo>
                  <a:close/>
                </a:path>
              </a:pathLst>
            </a:custGeom>
            <a:solidFill>
              <a:srgbClr val="879FA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1" name="Google Shape;2111;g14205b110d2_0_4531"/>
            <p:cNvSpPr/>
            <p:nvPr/>
          </p:nvSpPr>
          <p:spPr>
            <a:xfrm>
              <a:off x="2355700" y="2470250"/>
              <a:ext cx="354500" cy="219825"/>
            </a:xfrm>
            <a:custGeom>
              <a:rect b="b" l="l" r="r" t="t"/>
              <a:pathLst>
                <a:path extrusionOk="0" h="8793" w="14180">
                  <a:moveTo>
                    <a:pt x="1" y="1"/>
                  </a:moveTo>
                  <a:lnTo>
                    <a:pt x="1" y="613"/>
                  </a:lnTo>
                  <a:lnTo>
                    <a:pt x="14179" y="8792"/>
                  </a:lnTo>
                  <a:lnTo>
                    <a:pt x="14179" y="8204"/>
                  </a:lnTo>
                  <a:lnTo>
                    <a:pt x="1" y="1"/>
                  </a:lnTo>
                  <a:close/>
                </a:path>
              </a:pathLst>
            </a:custGeom>
            <a:solidFill>
              <a:srgbClr val="879FA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2" name="Google Shape;2112;g14205b110d2_0_4531"/>
            <p:cNvSpPr/>
            <p:nvPr/>
          </p:nvSpPr>
          <p:spPr>
            <a:xfrm>
              <a:off x="2348375" y="2304825"/>
              <a:ext cx="648950" cy="373750"/>
            </a:xfrm>
            <a:custGeom>
              <a:rect b="b" l="l" r="r" t="t"/>
              <a:pathLst>
                <a:path extrusionOk="0" h="14950" w="25958">
                  <a:moveTo>
                    <a:pt x="10958" y="0"/>
                  </a:moveTo>
                  <a:cubicBezTo>
                    <a:pt x="10769" y="0"/>
                    <a:pt x="10579" y="43"/>
                    <a:pt x="10432" y="129"/>
                  </a:cubicBezTo>
                  <a:lnTo>
                    <a:pt x="269" y="6030"/>
                  </a:lnTo>
                  <a:cubicBezTo>
                    <a:pt x="0" y="6177"/>
                    <a:pt x="0" y="6471"/>
                    <a:pt x="294" y="6618"/>
                  </a:cubicBezTo>
                  <a:lnTo>
                    <a:pt x="14472" y="14821"/>
                  </a:lnTo>
                  <a:cubicBezTo>
                    <a:pt x="14607" y="14907"/>
                    <a:pt x="14797" y="14950"/>
                    <a:pt x="14987" y="14950"/>
                  </a:cubicBezTo>
                  <a:cubicBezTo>
                    <a:pt x="15176" y="14950"/>
                    <a:pt x="15366" y="14907"/>
                    <a:pt x="15501" y="14821"/>
                  </a:cubicBezTo>
                  <a:lnTo>
                    <a:pt x="25663" y="8920"/>
                  </a:lnTo>
                  <a:cubicBezTo>
                    <a:pt x="25957" y="8748"/>
                    <a:pt x="25957" y="8479"/>
                    <a:pt x="25663" y="8308"/>
                  </a:cubicBezTo>
                  <a:lnTo>
                    <a:pt x="11485" y="129"/>
                  </a:lnTo>
                  <a:cubicBezTo>
                    <a:pt x="11338" y="43"/>
                    <a:pt x="11148" y="0"/>
                    <a:pt x="10958" y="0"/>
                  </a:cubicBezTo>
                  <a:close/>
                </a:path>
              </a:pathLst>
            </a:custGeom>
            <a:solidFill>
              <a:srgbClr val="A5B7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3" name="Google Shape;2113;g14205b110d2_0_4531"/>
            <p:cNvSpPr/>
            <p:nvPr/>
          </p:nvSpPr>
          <p:spPr>
            <a:xfrm>
              <a:off x="2487950" y="2473925"/>
              <a:ext cx="218575" cy="125075"/>
            </a:xfrm>
            <a:custGeom>
              <a:rect b="b" l="l" r="r" t="t"/>
              <a:pathLst>
                <a:path extrusionOk="0" h="5003" w="8743">
                  <a:moveTo>
                    <a:pt x="3098" y="1"/>
                  </a:moveTo>
                  <a:cubicBezTo>
                    <a:pt x="3006" y="1"/>
                    <a:pt x="2914" y="25"/>
                    <a:pt x="2841" y="74"/>
                  </a:cubicBezTo>
                  <a:lnTo>
                    <a:pt x="147" y="1617"/>
                  </a:lnTo>
                  <a:cubicBezTo>
                    <a:pt x="0" y="1715"/>
                    <a:pt x="0" y="1837"/>
                    <a:pt x="147" y="1935"/>
                  </a:cubicBezTo>
                  <a:lnTo>
                    <a:pt x="5363" y="4947"/>
                  </a:lnTo>
                  <a:cubicBezTo>
                    <a:pt x="5437" y="4984"/>
                    <a:pt x="5535" y="5003"/>
                    <a:pt x="5629" y="5003"/>
                  </a:cubicBezTo>
                  <a:cubicBezTo>
                    <a:pt x="5724" y="5003"/>
                    <a:pt x="5816" y="4984"/>
                    <a:pt x="5877" y="4947"/>
                  </a:cubicBezTo>
                  <a:lnTo>
                    <a:pt x="8596" y="3380"/>
                  </a:lnTo>
                  <a:cubicBezTo>
                    <a:pt x="8742" y="3307"/>
                    <a:pt x="8742" y="3160"/>
                    <a:pt x="8596" y="3086"/>
                  </a:cubicBezTo>
                  <a:lnTo>
                    <a:pt x="3355" y="74"/>
                  </a:lnTo>
                  <a:cubicBezTo>
                    <a:pt x="3282" y="25"/>
                    <a:pt x="3190" y="1"/>
                    <a:pt x="3098" y="1"/>
                  </a:cubicBezTo>
                  <a:close/>
                </a:path>
              </a:pathLst>
            </a:custGeom>
            <a:solidFill>
              <a:srgbClr val="B6C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4" name="Google Shape;2114;g14205b110d2_0_4531"/>
            <p:cNvSpPr/>
            <p:nvPr/>
          </p:nvSpPr>
          <p:spPr>
            <a:xfrm>
              <a:off x="2615900" y="2331300"/>
              <a:ext cx="23900" cy="17775"/>
            </a:xfrm>
            <a:custGeom>
              <a:rect b="b" l="l" r="r" t="t"/>
              <a:pathLst>
                <a:path extrusionOk="0" h="711" w="956">
                  <a:moveTo>
                    <a:pt x="955" y="0"/>
                  </a:moveTo>
                  <a:lnTo>
                    <a:pt x="0" y="539"/>
                  </a:lnTo>
                  <a:lnTo>
                    <a:pt x="0" y="710"/>
                  </a:lnTo>
                  <a:lnTo>
                    <a:pt x="955" y="147"/>
                  </a:lnTo>
                  <a:lnTo>
                    <a:pt x="95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5" name="Google Shape;2115;g14205b110d2_0_4531"/>
            <p:cNvSpPr/>
            <p:nvPr/>
          </p:nvSpPr>
          <p:spPr>
            <a:xfrm>
              <a:off x="2592025" y="2331300"/>
              <a:ext cx="23900" cy="17775"/>
            </a:xfrm>
            <a:custGeom>
              <a:rect b="b" l="l" r="r" t="t"/>
              <a:pathLst>
                <a:path extrusionOk="0" h="711" w="956">
                  <a:moveTo>
                    <a:pt x="0" y="0"/>
                  </a:moveTo>
                  <a:lnTo>
                    <a:pt x="0" y="172"/>
                  </a:lnTo>
                  <a:lnTo>
                    <a:pt x="955" y="710"/>
                  </a:lnTo>
                  <a:lnTo>
                    <a:pt x="955" y="53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6" name="Google Shape;2116;g14205b110d2_0_4531"/>
            <p:cNvSpPr/>
            <p:nvPr/>
          </p:nvSpPr>
          <p:spPr>
            <a:xfrm>
              <a:off x="2592025" y="2317825"/>
              <a:ext cx="47775" cy="26950"/>
            </a:xfrm>
            <a:custGeom>
              <a:rect b="b" l="l" r="r" t="t"/>
              <a:pathLst>
                <a:path extrusionOk="0" h="1078" w="1911">
                  <a:moveTo>
                    <a:pt x="955" y="0"/>
                  </a:moveTo>
                  <a:lnTo>
                    <a:pt x="0" y="539"/>
                  </a:lnTo>
                  <a:lnTo>
                    <a:pt x="955" y="1078"/>
                  </a:lnTo>
                  <a:lnTo>
                    <a:pt x="1910" y="539"/>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7" name="Google Shape;2117;g14205b110d2_0_4531"/>
            <p:cNvSpPr/>
            <p:nvPr/>
          </p:nvSpPr>
          <p:spPr>
            <a:xfrm>
              <a:off x="2645900" y="2348425"/>
              <a:ext cx="23900" cy="17775"/>
            </a:xfrm>
            <a:custGeom>
              <a:rect b="b" l="l" r="r" t="t"/>
              <a:pathLst>
                <a:path extrusionOk="0" h="711" w="956">
                  <a:moveTo>
                    <a:pt x="955" y="1"/>
                  </a:moveTo>
                  <a:lnTo>
                    <a:pt x="0" y="564"/>
                  </a:lnTo>
                  <a:lnTo>
                    <a:pt x="0" y="711"/>
                  </a:lnTo>
                  <a:lnTo>
                    <a:pt x="955" y="148"/>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8" name="Google Shape;2118;g14205b110d2_0_4531"/>
            <p:cNvSpPr/>
            <p:nvPr/>
          </p:nvSpPr>
          <p:spPr>
            <a:xfrm>
              <a:off x="2622025" y="2349050"/>
              <a:ext cx="23900" cy="17150"/>
            </a:xfrm>
            <a:custGeom>
              <a:rect b="b" l="l" r="r" t="t"/>
              <a:pathLst>
                <a:path extrusionOk="0" h="686" w="956">
                  <a:moveTo>
                    <a:pt x="25" y="0"/>
                  </a:moveTo>
                  <a:lnTo>
                    <a:pt x="0" y="147"/>
                  </a:lnTo>
                  <a:lnTo>
                    <a:pt x="955" y="686"/>
                  </a:lnTo>
                  <a:lnTo>
                    <a:pt x="955" y="539"/>
                  </a:lnTo>
                  <a:lnTo>
                    <a:pt x="2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9" name="Google Shape;2119;g14205b110d2_0_4531"/>
            <p:cNvSpPr/>
            <p:nvPr/>
          </p:nvSpPr>
          <p:spPr>
            <a:xfrm>
              <a:off x="2622625" y="2334975"/>
              <a:ext cx="47175" cy="27575"/>
            </a:xfrm>
            <a:custGeom>
              <a:rect b="b" l="l" r="r" t="t"/>
              <a:pathLst>
                <a:path extrusionOk="0" h="1103" w="1887">
                  <a:moveTo>
                    <a:pt x="931" y="0"/>
                  </a:moveTo>
                  <a:lnTo>
                    <a:pt x="1" y="563"/>
                  </a:lnTo>
                  <a:lnTo>
                    <a:pt x="931" y="1102"/>
                  </a:lnTo>
                  <a:lnTo>
                    <a:pt x="1886" y="539"/>
                  </a:lnTo>
                  <a:lnTo>
                    <a:pt x="93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0" name="Google Shape;2120;g14205b110d2_0_4531"/>
            <p:cNvSpPr/>
            <p:nvPr/>
          </p:nvSpPr>
          <p:spPr>
            <a:xfrm>
              <a:off x="2675900" y="2366175"/>
              <a:ext cx="23900" cy="17175"/>
            </a:xfrm>
            <a:custGeom>
              <a:rect b="b" l="l" r="r" t="t"/>
              <a:pathLst>
                <a:path extrusionOk="0" h="687" w="956">
                  <a:moveTo>
                    <a:pt x="955" y="1"/>
                  </a:moveTo>
                  <a:lnTo>
                    <a:pt x="0" y="540"/>
                  </a:lnTo>
                  <a:lnTo>
                    <a:pt x="0" y="687"/>
                  </a:lnTo>
                  <a:lnTo>
                    <a:pt x="955" y="148"/>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1" name="Google Shape;2121;g14205b110d2_0_4531"/>
            <p:cNvSpPr/>
            <p:nvPr/>
          </p:nvSpPr>
          <p:spPr>
            <a:xfrm>
              <a:off x="2652625" y="2366175"/>
              <a:ext cx="23300" cy="17175"/>
            </a:xfrm>
            <a:custGeom>
              <a:rect b="b" l="l" r="r" t="t"/>
              <a:pathLst>
                <a:path extrusionOk="0" h="687" w="932">
                  <a:moveTo>
                    <a:pt x="1" y="1"/>
                  </a:moveTo>
                  <a:lnTo>
                    <a:pt x="1" y="148"/>
                  </a:lnTo>
                  <a:lnTo>
                    <a:pt x="931" y="687"/>
                  </a:lnTo>
                  <a:lnTo>
                    <a:pt x="931" y="540"/>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2" name="Google Shape;2122;g14205b110d2_0_4531"/>
            <p:cNvSpPr/>
            <p:nvPr/>
          </p:nvSpPr>
          <p:spPr>
            <a:xfrm>
              <a:off x="2652625" y="2352100"/>
              <a:ext cx="47175" cy="27575"/>
            </a:xfrm>
            <a:custGeom>
              <a:rect b="b" l="l" r="r" t="t"/>
              <a:pathLst>
                <a:path extrusionOk="0" h="1103" w="1887">
                  <a:moveTo>
                    <a:pt x="956" y="1"/>
                  </a:moveTo>
                  <a:lnTo>
                    <a:pt x="1" y="564"/>
                  </a:lnTo>
                  <a:lnTo>
                    <a:pt x="931" y="1103"/>
                  </a:lnTo>
                  <a:lnTo>
                    <a:pt x="1886" y="564"/>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3" name="Google Shape;2123;g14205b110d2_0_4531"/>
            <p:cNvSpPr/>
            <p:nvPr/>
          </p:nvSpPr>
          <p:spPr>
            <a:xfrm>
              <a:off x="2705875" y="2383325"/>
              <a:ext cx="23900" cy="17775"/>
            </a:xfrm>
            <a:custGeom>
              <a:rect b="b" l="l" r="r" t="t"/>
              <a:pathLst>
                <a:path extrusionOk="0" h="711" w="956">
                  <a:moveTo>
                    <a:pt x="956" y="1"/>
                  </a:moveTo>
                  <a:lnTo>
                    <a:pt x="1" y="564"/>
                  </a:lnTo>
                  <a:lnTo>
                    <a:pt x="1" y="711"/>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4" name="Google Shape;2124;g14205b110d2_0_4531"/>
            <p:cNvSpPr/>
            <p:nvPr/>
          </p:nvSpPr>
          <p:spPr>
            <a:xfrm>
              <a:off x="2682625" y="2383325"/>
              <a:ext cx="23275" cy="17775"/>
            </a:xfrm>
            <a:custGeom>
              <a:rect b="b" l="l" r="r" t="t"/>
              <a:pathLst>
                <a:path extrusionOk="0" h="711" w="931">
                  <a:moveTo>
                    <a:pt x="0" y="1"/>
                  </a:moveTo>
                  <a:lnTo>
                    <a:pt x="0" y="172"/>
                  </a:lnTo>
                  <a:lnTo>
                    <a:pt x="931" y="711"/>
                  </a:lnTo>
                  <a:lnTo>
                    <a:pt x="931" y="564"/>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5" name="Google Shape;2125;g14205b110d2_0_4531"/>
            <p:cNvSpPr/>
            <p:nvPr/>
          </p:nvSpPr>
          <p:spPr>
            <a:xfrm>
              <a:off x="2682625" y="2369850"/>
              <a:ext cx="47150" cy="27575"/>
            </a:xfrm>
            <a:custGeom>
              <a:rect b="b" l="l" r="r" t="t"/>
              <a:pathLst>
                <a:path extrusionOk="0" h="1103" w="1886">
                  <a:moveTo>
                    <a:pt x="955" y="1"/>
                  </a:moveTo>
                  <a:lnTo>
                    <a:pt x="0" y="540"/>
                  </a:lnTo>
                  <a:lnTo>
                    <a:pt x="931" y="1103"/>
                  </a:lnTo>
                  <a:lnTo>
                    <a:pt x="1886" y="540"/>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6" name="Google Shape;2126;g14205b110d2_0_4531"/>
            <p:cNvSpPr/>
            <p:nvPr/>
          </p:nvSpPr>
          <p:spPr>
            <a:xfrm>
              <a:off x="2735875" y="2400475"/>
              <a:ext cx="23900" cy="17775"/>
            </a:xfrm>
            <a:custGeom>
              <a:rect b="b" l="l" r="r" t="t"/>
              <a:pathLst>
                <a:path extrusionOk="0" h="711" w="956">
                  <a:moveTo>
                    <a:pt x="956" y="0"/>
                  </a:moveTo>
                  <a:lnTo>
                    <a:pt x="1" y="564"/>
                  </a:lnTo>
                  <a:lnTo>
                    <a:pt x="1" y="710"/>
                  </a:lnTo>
                  <a:lnTo>
                    <a:pt x="956" y="172"/>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7" name="Google Shape;2127;g14205b110d2_0_4531"/>
            <p:cNvSpPr/>
            <p:nvPr/>
          </p:nvSpPr>
          <p:spPr>
            <a:xfrm>
              <a:off x="2712625" y="2401075"/>
              <a:ext cx="23275" cy="17175"/>
            </a:xfrm>
            <a:custGeom>
              <a:rect b="b" l="l" r="r" t="t"/>
              <a:pathLst>
                <a:path extrusionOk="0" h="687" w="931">
                  <a:moveTo>
                    <a:pt x="0" y="1"/>
                  </a:moveTo>
                  <a:lnTo>
                    <a:pt x="0" y="148"/>
                  </a:lnTo>
                  <a:lnTo>
                    <a:pt x="931" y="686"/>
                  </a:lnTo>
                  <a:lnTo>
                    <a:pt x="931" y="540"/>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8" name="Google Shape;2128;g14205b110d2_0_4531"/>
            <p:cNvSpPr/>
            <p:nvPr/>
          </p:nvSpPr>
          <p:spPr>
            <a:xfrm>
              <a:off x="2712625" y="2387000"/>
              <a:ext cx="47150" cy="27575"/>
            </a:xfrm>
            <a:custGeom>
              <a:rect b="b" l="l" r="r" t="t"/>
              <a:pathLst>
                <a:path extrusionOk="0" h="1103" w="1886">
                  <a:moveTo>
                    <a:pt x="955" y="1"/>
                  </a:moveTo>
                  <a:lnTo>
                    <a:pt x="0" y="564"/>
                  </a:lnTo>
                  <a:lnTo>
                    <a:pt x="931" y="1103"/>
                  </a:lnTo>
                  <a:lnTo>
                    <a:pt x="1886" y="539"/>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9" name="Google Shape;2129;g14205b110d2_0_4531"/>
            <p:cNvSpPr/>
            <p:nvPr/>
          </p:nvSpPr>
          <p:spPr>
            <a:xfrm>
              <a:off x="2765875" y="2418225"/>
              <a:ext cx="23900" cy="17775"/>
            </a:xfrm>
            <a:custGeom>
              <a:rect b="b" l="l" r="r" t="t"/>
              <a:pathLst>
                <a:path extrusionOk="0" h="711" w="956">
                  <a:moveTo>
                    <a:pt x="956" y="0"/>
                  </a:moveTo>
                  <a:lnTo>
                    <a:pt x="25" y="539"/>
                  </a:lnTo>
                  <a:lnTo>
                    <a:pt x="1" y="711"/>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0" name="Google Shape;2130;g14205b110d2_0_4531"/>
            <p:cNvSpPr/>
            <p:nvPr/>
          </p:nvSpPr>
          <p:spPr>
            <a:xfrm>
              <a:off x="2742625" y="2418225"/>
              <a:ext cx="23900" cy="17775"/>
            </a:xfrm>
            <a:custGeom>
              <a:rect b="b" l="l" r="r" t="t"/>
              <a:pathLst>
                <a:path extrusionOk="0" h="711" w="956">
                  <a:moveTo>
                    <a:pt x="0" y="0"/>
                  </a:moveTo>
                  <a:lnTo>
                    <a:pt x="0" y="147"/>
                  </a:lnTo>
                  <a:lnTo>
                    <a:pt x="931" y="711"/>
                  </a:lnTo>
                  <a:lnTo>
                    <a:pt x="955" y="53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1" name="Google Shape;2131;g14205b110d2_0_4531"/>
            <p:cNvSpPr/>
            <p:nvPr/>
          </p:nvSpPr>
          <p:spPr>
            <a:xfrm>
              <a:off x="2742625" y="2404750"/>
              <a:ext cx="47150" cy="26975"/>
            </a:xfrm>
            <a:custGeom>
              <a:rect b="b" l="l" r="r" t="t"/>
              <a:pathLst>
                <a:path extrusionOk="0" h="1079" w="1886">
                  <a:moveTo>
                    <a:pt x="955" y="1"/>
                  </a:moveTo>
                  <a:lnTo>
                    <a:pt x="0" y="539"/>
                  </a:lnTo>
                  <a:lnTo>
                    <a:pt x="955" y="1078"/>
                  </a:lnTo>
                  <a:lnTo>
                    <a:pt x="1886" y="539"/>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2" name="Google Shape;2132;g14205b110d2_0_4531"/>
            <p:cNvSpPr/>
            <p:nvPr/>
          </p:nvSpPr>
          <p:spPr>
            <a:xfrm>
              <a:off x="2796500" y="2435375"/>
              <a:ext cx="23900" cy="17775"/>
            </a:xfrm>
            <a:custGeom>
              <a:rect b="b" l="l" r="r" t="t"/>
              <a:pathLst>
                <a:path extrusionOk="0" h="711" w="956">
                  <a:moveTo>
                    <a:pt x="955" y="0"/>
                  </a:moveTo>
                  <a:lnTo>
                    <a:pt x="0" y="563"/>
                  </a:lnTo>
                  <a:lnTo>
                    <a:pt x="0" y="710"/>
                  </a:lnTo>
                  <a:lnTo>
                    <a:pt x="955" y="147"/>
                  </a:lnTo>
                  <a:lnTo>
                    <a:pt x="95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3" name="Google Shape;2133;g14205b110d2_0_4531"/>
            <p:cNvSpPr/>
            <p:nvPr/>
          </p:nvSpPr>
          <p:spPr>
            <a:xfrm>
              <a:off x="2772625" y="2435975"/>
              <a:ext cx="23900" cy="17175"/>
            </a:xfrm>
            <a:custGeom>
              <a:rect b="b" l="l" r="r" t="t"/>
              <a:pathLst>
                <a:path extrusionOk="0" h="687" w="956">
                  <a:moveTo>
                    <a:pt x="0" y="1"/>
                  </a:moveTo>
                  <a:lnTo>
                    <a:pt x="0" y="148"/>
                  </a:lnTo>
                  <a:lnTo>
                    <a:pt x="955" y="686"/>
                  </a:lnTo>
                  <a:lnTo>
                    <a:pt x="955" y="539"/>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4" name="Google Shape;2134;g14205b110d2_0_4531"/>
            <p:cNvSpPr/>
            <p:nvPr/>
          </p:nvSpPr>
          <p:spPr>
            <a:xfrm>
              <a:off x="2772625" y="2421900"/>
              <a:ext cx="47775" cy="27575"/>
            </a:xfrm>
            <a:custGeom>
              <a:rect b="b" l="l" r="r" t="t"/>
              <a:pathLst>
                <a:path extrusionOk="0" h="1103" w="1911">
                  <a:moveTo>
                    <a:pt x="955" y="0"/>
                  </a:moveTo>
                  <a:lnTo>
                    <a:pt x="0" y="564"/>
                  </a:lnTo>
                  <a:lnTo>
                    <a:pt x="955" y="1102"/>
                  </a:lnTo>
                  <a:lnTo>
                    <a:pt x="1910" y="539"/>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5" name="Google Shape;2135;g14205b110d2_0_4531"/>
            <p:cNvSpPr/>
            <p:nvPr/>
          </p:nvSpPr>
          <p:spPr>
            <a:xfrm>
              <a:off x="2826500" y="2452500"/>
              <a:ext cx="23900" cy="17775"/>
            </a:xfrm>
            <a:custGeom>
              <a:rect b="b" l="l" r="r" t="t"/>
              <a:pathLst>
                <a:path extrusionOk="0" h="711" w="956">
                  <a:moveTo>
                    <a:pt x="955" y="1"/>
                  </a:moveTo>
                  <a:lnTo>
                    <a:pt x="0" y="564"/>
                  </a:lnTo>
                  <a:lnTo>
                    <a:pt x="0" y="711"/>
                  </a:lnTo>
                  <a:lnTo>
                    <a:pt x="955" y="172"/>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6" name="Google Shape;2136;g14205b110d2_0_4531"/>
            <p:cNvSpPr/>
            <p:nvPr/>
          </p:nvSpPr>
          <p:spPr>
            <a:xfrm>
              <a:off x="2802625" y="2453125"/>
              <a:ext cx="23900" cy="17150"/>
            </a:xfrm>
            <a:custGeom>
              <a:rect b="b" l="l" r="r" t="t"/>
              <a:pathLst>
                <a:path extrusionOk="0" h="686" w="956">
                  <a:moveTo>
                    <a:pt x="0" y="0"/>
                  </a:moveTo>
                  <a:lnTo>
                    <a:pt x="0" y="147"/>
                  </a:lnTo>
                  <a:lnTo>
                    <a:pt x="955" y="686"/>
                  </a:lnTo>
                  <a:lnTo>
                    <a:pt x="955" y="53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7" name="Google Shape;2137;g14205b110d2_0_4531"/>
            <p:cNvSpPr/>
            <p:nvPr/>
          </p:nvSpPr>
          <p:spPr>
            <a:xfrm>
              <a:off x="2802625" y="2439050"/>
              <a:ext cx="47775" cy="27550"/>
            </a:xfrm>
            <a:custGeom>
              <a:rect b="b" l="l" r="r" t="t"/>
              <a:pathLst>
                <a:path extrusionOk="0" h="1102" w="1911">
                  <a:moveTo>
                    <a:pt x="955" y="0"/>
                  </a:moveTo>
                  <a:lnTo>
                    <a:pt x="0" y="563"/>
                  </a:lnTo>
                  <a:lnTo>
                    <a:pt x="955" y="1102"/>
                  </a:lnTo>
                  <a:lnTo>
                    <a:pt x="1910" y="539"/>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8" name="Google Shape;2138;g14205b110d2_0_4531"/>
            <p:cNvSpPr/>
            <p:nvPr/>
          </p:nvSpPr>
          <p:spPr>
            <a:xfrm>
              <a:off x="2856500" y="2470250"/>
              <a:ext cx="23900" cy="17800"/>
            </a:xfrm>
            <a:custGeom>
              <a:rect b="b" l="l" r="r" t="t"/>
              <a:pathLst>
                <a:path extrusionOk="0" h="712" w="956">
                  <a:moveTo>
                    <a:pt x="955" y="1"/>
                  </a:moveTo>
                  <a:lnTo>
                    <a:pt x="0" y="564"/>
                  </a:lnTo>
                  <a:lnTo>
                    <a:pt x="0" y="711"/>
                  </a:lnTo>
                  <a:lnTo>
                    <a:pt x="955" y="148"/>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9" name="Google Shape;2139;g14205b110d2_0_4531"/>
            <p:cNvSpPr/>
            <p:nvPr/>
          </p:nvSpPr>
          <p:spPr>
            <a:xfrm>
              <a:off x="2832600" y="2470250"/>
              <a:ext cx="23900" cy="17800"/>
            </a:xfrm>
            <a:custGeom>
              <a:rect b="b" l="l" r="r" t="t"/>
              <a:pathLst>
                <a:path extrusionOk="0" h="712" w="956">
                  <a:moveTo>
                    <a:pt x="1" y="1"/>
                  </a:moveTo>
                  <a:lnTo>
                    <a:pt x="1" y="148"/>
                  </a:lnTo>
                  <a:lnTo>
                    <a:pt x="956" y="711"/>
                  </a:lnTo>
                  <a:lnTo>
                    <a:pt x="956" y="564"/>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0" name="Google Shape;2140;g14205b110d2_0_4531"/>
            <p:cNvSpPr/>
            <p:nvPr/>
          </p:nvSpPr>
          <p:spPr>
            <a:xfrm>
              <a:off x="2832600" y="2456800"/>
              <a:ext cx="47800" cy="27575"/>
            </a:xfrm>
            <a:custGeom>
              <a:rect b="b" l="l" r="r" t="t"/>
              <a:pathLst>
                <a:path extrusionOk="0" h="1103" w="1912">
                  <a:moveTo>
                    <a:pt x="956" y="0"/>
                  </a:moveTo>
                  <a:lnTo>
                    <a:pt x="1" y="539"/>
                  </a:lnTo>
                  <a:lnTo>
                    <a:pt x="956" y="1102"/>
                  </a:lnTo>
                  <a:lnTo>
                    <a:pt x="1911" y="539"/>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1" name="Google Shape;2141;g14205b110d2_0_4531"/>
            <p:cNvSpPr/>
            <p:nvPr/>
          </p:nvSpPr>
          <p:spPr>
            <a:xfrm>
              <a:off x="2886475" y="2487400"/>
              <a:ext cx="23900" cy="17775"/>
            </a:xfrm>
            <a:custGeom>
              <a:rect b="b" l="l" r="r" t="t"/>
              <a:pathLst>
                <a:path extrusionOk="0" h="711" w="956">
                  <a:moveTo>
                    <a:pt x="956" y="1"/>
                  </a:moveTo>
                  <a:lnTo>
                    <a:pt x="1" y="564"/>
                  </a:lnTo>
                  <a:lnTo>
                    <a:pt x="1" y="711"/>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2" name="Google Shape;2142;g14205b110d2_0_4531"/>
            <p:cNvSpPr/>
            <p:nvPr/>
          </p:nvSpPr>
          <p:spPr>
            <a:xfrm>
              <a:off x="2863225" y="2488025"/>
              <a:ext cx="23275" cy="17150"/>
            </a:xfrm>
            <a:custGeom>
              <a:rect b="b" l="l" r="r" t="t"/>
              <a:pathLst>
                <a:path extrusionOk="0" h="686" w="931">
                  <a:moveTo>
                    <a:pt x="0" y="0"/>
                  </a:moveTo>
                  <a:lnTo>
                    <a:pt x="0" y="147"/>
                  </a:lnTo>
                  <a:lnTo>
                    <a:pt x="931" y="686"/>
                  </a:lnTo>
                  <a:lnTo>
                    <a:pt x="931" y="53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3" name="Google Shape;2143;g14205b110d2_0_4531"/>
            <p:cNvSpPr/>
            <p:nvPr/>
          </p:nvSpPr>
          <p:spPr>
            <a:xfrm>
              <a:off x="2863225" y="2473925"/>
              <a:ext cx="47150" cy="27575"/>
            </a:xfrm>
            <a:custGeom>
              <a:rect b="b" l="l" r="r" t="t"/>
              <a:pathLst>
                <a:path extrusionOk="0" h="1103" w="1886">
                  <a:moveTo>
                    <a:pt x="955" y="1"/>
                  </a:moveTo>
                  <a:lnTo>
                    <a:pt x="0" y="564"/>
                  </a:lnTo>
                  <a:lnTo>
                    <a:pt x="931" y="1103"/>
                  </a:lnTo>
                  <a:lnTo>
                    <a:pt x="1886" y="540"/>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4" name="Google Shape;2144;g14205b110d2_0_4531"/>
            <p:cNvSpPr/>
            <p:nvPr/>
          </p:nvSpPr>
          <p:spPr>
            <a:xfrm>
              <a:off x="2946475" y="2522300"/>
              <a:ext cx="23900" cy="17775"/>
            </a:xfrm>
            <a:custGeom>
              <a:rect b="b" l="l" r="r" t="t"/>
              <a:pathLst>
                <a:path extrusionOk="0" h="711" w="956">
                  <a:moveTo>
                    <a:pt x="956" y="0"/>
                  </a:moveTo>
                  <a:lnTo>
                    <a:pt x="1" y="564"/>
                  </a:lnTo>
                  <a:lnTo>
                    <a:pt x="1" y="711"/>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5" name="Google Shape;2145;g14205b110d2_0_4531"/>
            <p:cNvSpPr/>
            <p:nvPr/>
          </p:nvSpPr>
          <p:spPr>
            <a:xfrm>
              <a:off x="2893225" y="2505150"/>
              <a:ext cx="53275" cy="34925"/>
            </a:xfrm>
            <a:custGeom>
              <a:rect b="b" l="l" r="r" t="t"/>
              <a:pathLst>
                <a:path extrusionOk="0" h="1397" w="2131">
                  <a:moveTo>
                    <a:pt x="0" y="1"/>
                  </a:moveTo>
                  <a:lnTo>
                    <a:pt x="0" y="148"/>
                  </a:lnTo>
                  <a:lnTo>
                    <a:pt x="2131" y="1397"/>
                  </a:lnTo>
                  <a:lnTo>
                    <a:pt x="2131" y="1250"/>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6" name="Google Shape;2146;g14205b110d2_0_4531"/>
            <p:cNvSpPr/>
            <p:nvPr/>
          </p:nvSpPr>
          <p:spPr>
            <a:xfrm>
              <a:off x="2893225" y="2491075"/>
              <a:ext cx="77150" cy="45325"/>
            </a:xfrm>
            <a:custGeom>
              <a:rect b="b" l="l" r="r" t="t"/>
              <a:pathLst>
                <a:path extrusionOk="0" h="1813" w="3086">
                  <a:moveTo>
                    <a:pt x="955" y="1"/>
                  </a:moveTo>
                  <a:lnTo>
                    <a:pt x="0" y="564"/>
                  </a:lnTo>
                  <a:lnTo>
                    <a:pt x="2131" y="1813"/>
                  </a:lnTo>
                  <a:lnTo>
                    <a:pt x="3086" y="1249"/>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7" name="Google Shape;2147;g14205b110d2_0_4531"/>
            <p:cNvSpPr/>
            <p:nvPr/>
          </p:nvSpPr>
          <p:spPr>
            <a:xfrm>
              <a:off x="2615275" y="2366175"/>
              <a:ext cx="23900" cy="17800"/>
            </a:xfrm>
            <a:custGeom>
              <a:rect b="b" l="l" r="r" t="t"/>
              <a:pathLst>
                <a:path extrusionOk="0" h="712" w="956">
                  <a:moveTo>
                    <a:pt x="956" y="1"/>
                  </a:moveTo>
                  <a:lnTo>
                    <a:pt x="1" y="564"/>
                  </a:lnTo>
                  <a:lnTo>
                    <a:pt x="1" y="711"/>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8" name="Google Shape;2148;g14205b110d2_0_4531"/>
            <p:cNvSpPr/>
            <p:nvPr/>
          </p:nvSpPr>
          <p:spPr>
            <a:xfrm>
              <a:off x="2562025" y="2349050"/>
              <a:ext cx="53275" cy="34925"/>
            </a:xfrm>
            <a:custGeom>
              <a:rect b="b" l="l" r="r" t="t"/>
              <a:pathLst>
                <a:path extrusionOk="0" h="1397" w="2131">
                  <a:moveTo>
                    <a:pt x="0" y="0"/>
                  </a:moveTo>
                  <a:lnTo>
                    <a:pt x="0" y="147"/>
                  </a:lnTo>
                  <a:lnTo>
                    <a:pt x="2131" y="1396"/>
                  </a:lnTo>
                  <a:lnTo>
                    <a:pt x="2131" y="124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9" name="Google Shape;2149;g14205b110d2_0_4531"/>
            <p:cNvSpPr/>
            <p:nvPr/>
          </p:nvSpPr>
          <p:spPr>
            <a:xfrm>
              <a:off x="2562025" y="2335575"/>
              <a:ext cx="77150" cy="44725"/>
            </a:xfrm>
            <a:custGeom>
              <a:rect b="b" l="l" r="r" t="t"/>
              <a:pathLst>
                <a:path extrusionOk="0" h="1789" w="3086">
                  <a:moveTo>
                    <a:pt x="955" y="1"/>
                  </a:moveTo>
                  <a:lnTo>
                    <a:pt x="0" y="539"/>
                  </a:lnTo>
                  <a:lnTo>
                    <a:pt x="2131" y="1788"/>
                  </a:lnTo>
                  <a:lnTo>
                    <a:pt x="3086" y="1225"/>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0" name="Google Shape;2150;g14205b110d2_0_4531"/>
            <p:cNvSpPr/>
            <p:nvPr/>
          </p:nvSpPr>
          <p:spPr>
            <a:xfrm>
              <a:off x="2645900" y="2383325"/>
              <a:ext cx="23275" cy="17775"/>
            </a:xfrm>
            <a:custGeom>
              <a:rect b="b" l="l" r="r" t="t"/>
              <a:pathLst>
                <a:path extrusionOk="0" h="711" w="931">
                  <a:moveTo>
                    <a:pt x="931" y="1"/>
                  </a:moveTo>
                  <a:lnTo>
                    <a:pt x="0" y="564"/>
                  </a:lnTo>
                  <a:lnTo>
                    <a:pt x="0" y="711"/>
                  </a:lnTo>
                  <a:lnTo>
                    <a:pt x="931" y="172"/>
                  </a:lnTo>
                  <a:lnTo>
                    <a:pt x="93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1" name="Google Shape;2151;g14205b110d2_0_4531"/>
            <p:cNvSpPr/>
            <p:nvPr/>
          </p:nvSpPr>
          <p:spPr>
            <a:xfrm>
              <a:off x="2622025" y="2383950"/>
              <a:ext cx="23900" cy="17150"/>
            </a:xfrm>
            <a:custGeom>
              <a:rect b="b" l="l" r="r" t="t"/>
              <a:pathLst>
                <a:path extrusionOk="0" h="686" w="956">
                  <a:moveTo>
                    <a:pt x="0" y="0"/>
                  </a:moveTo>
                  <a:lnTo>
                    <a:pt x="0" y="147"/>
                  </a:lnTo>
                  <a:lnTo>
                    <a:pt x="955" y="686"/>
                  </a:lnTo>
                  <a:lnTo>
                    <a:pt x="955" y="53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2" name="Google Shape;2152;g14205b110d2_0_4531"/>
            <p:cNvSpPr/>
            <p:nvPr/>
          </p:nvSpPr>
          <p:spPr>
            <a:xfrm>
              <a:off x="2622025" y="2369850"/>
              <a:ext cx="47150" cy="27575"/>
            </a:xfrm>
            <a:custGeom>
              <a:rect b="b" l="l" r="r" t="t"/>
              <a:pathLst>
                <a:path extrusionOk="0" h="1103" w="1886">
                  <a:moveTo>
                    <a:pt x="955" y="1"/>
                  </a:moveTo>
                  <a:lnTo>
                    <a:pt x="0" y="564"/>
                  </a:lnTo>
                  <a:lnTo>
                    <a:pt x="955" y="1103"/>
                  </a:lnTo>
                  <a:lnTo>
                    <a:pt x="1886" y="540"/>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3" name="Google Shape;2153;g14205b110d2_0_4531"/>
            <p:cNvSpPr/>
            <p:nvPr/>
          </p:nvSpPr>
          <p:spPr>
            <a:xfrm>
              <a:off x="2675900" y="2401075"/>
              <a:ext cx="23900" cy="17775"/>
            </a:xfrm>
            <a:custGeom>
              <a:rect b="b" l="l" r="r" t="t"/>
              <a:pathLst>
                <a:path extrusionOk="0" h="711" w="956">
                  <a:moveTo>
                    <a:pt x="955" y="1"/>
                  </a:moveTo>
                  <a:lnTo>
                    <a:pt x="0" y="540"/>
                  </a:lnTo>
                  <a:lnTo>
                    <a:pt x="0" y="711"/>
                  </a:lnTo>
                  <a:lnTo>
                    <a:pt x="931" y="148"/>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4" name="Google Shape;2154;g14205b110d2_0_4531"/>
            <p:cNvSpPr/>
            <p:nvPr/>
          </p:nvSpPr>
          <p:spPr>
            <a:xfrm>
              <a:off x="2652025" y="2401075"/>
              <a:ext cx="23900" cy="17775"/>
            </a:xfrm>
            <a:custGeom>
              <a:rect b="b" l="l" r="r" t="t"/>
              <a:pathLst>
                <a:path extrusionOk="0" h="711" w="956">
                  <a:moveTo>
                    <a:pt x="0" y="1"/>
                  </a:moveTo>
                  <a:lnTo>
                    <a:pt x="0" y="148"/>
                  </a:lnTo>
                  <a:lnTo>
                    <a:pt x="955" y="711"/>
                  </a:lnTo>
                  <a:lnTo>
                    <a:pt x="955" y="540"/>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5" name="Google Shape;2155;g14205b110d2_0_4531"/>
            <p:cNvSpPr/>
            <p:nvPr/>
          </p:nvSpPr>
          <p:spPr>
            <a:xfrm>
              <a:off x="2652025" y="2387625"/>
              <a:ext cx="47775" cy="26950"/>
            </a:xfrm>
            <a:custGeom>
              <a:rect b="b" l="l" r="r" t="t"/>
              <a:pathLst>
                <a:path extrusionOk="0" h="1078" w="1911">
                  <a:moveTo>
                    <a:pt x="955" y="0"/>
                  </a:moveTo>
                  <a:lnTo>
                    <a:pt x="0" y="539"/>
                  </a:lnTo>
                  <a:lnTo>
                    <a:pt x="955" y="1078"/>
                  </a:lnTo>
                  <a:lnTo>
                    <a:pt x="1910" y="539"/>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6" name="Google Shape;2156;g14205b110d2_0_4531"/>
            <p:cNvSpPr/>
            <p:nvPr/>
          </p:nvSpPr>
          <p:spPr>
            <a:xfrm>
              <a:off x="2705875" y="2418225"/>
              <a:ext cx="23900" cy="17775"/>
            </a:xfrm>
            <a:custGeom>
              <a:rect b="b" l="l" r="r" t="t"/>
              <a:pathLst>
                <a:path extrusionOk="0" h="711" w="956">
                  <a:moveTo>
                    <a:pt x="956" y="0"/>
                  </a:moveTo>
                  <a:lnTo>
                    <a:pt x="1" y="564"/>
                  </a:lnTo>
                  <a:lnTo>
                    <a:pt x="1" y="711"/>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7" name="Google Shape;2157;g14205b110d2_0_4531"/>
            <p:cNvSpPr/>
            <p:nvPr/>
          </p:nvSpPr>
          <p:spPr>
            <a:xfrm>
              <a:off x="2682000" y="2418825"/>
              <a:ext cx="23900" cy="17175"/>
            </a:xfrm>
            <a:custGeom>
              <a:rect b="b" l="l" r="r" t="t"/>
              <a:pathLst>
                <a:path extrusionOk="0" h="687" w="956">
                  <a:moveTo>
                    <a:pt x="1" y="1"/>
                  </a:moveTo>
                  <a:lnTo>
                    <a:pt x="1" y="148"/>
                  </a:lnTo>
                  <a:lnTo>
                    <a:pt x="956" y="687"/>
                  </a:lnTo>
                  <a:lnTo>
                    <a:pt x="956" y="540"/>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8" name="Google Shape;2158;g14205b110d2_0_4531"/>
            <p:cNvSpPr/>
            <p:nvPr/>
          </p:nvSpPr>
          <p:spPr>
            <a:xfrm>
              <a:off x="2682000" y="2404750"/>
              <a:ext cx="47775" cy="27575"/>
            </a:xfrm>
            <a:custGeom>
              <a:rect b="b" l="l" r="r" t="t"/>
              <a:pathLst>
                <a:path extrusionOk="0" h="1103" w="1911">
                  <a:moveTo>
                    <a:pt x="956" y="1"/>
                  </a:moveTo>
                  <a:lnTo>
                    <a:pt x="1" y="564"/>
                  </a:lnTo>
                  <a:lnTo>
                    <a:pt x="956" y="1103"/>
                  </a:lnTo>
                  <a:lnTo>
                    <a:pt x="1911" y="539"/>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9" name="Google Shape;2159;g14205b110d2_0_4531"/>
            <p:cNvSpPr/>
            <p:nvPr/>
          </p:nvSpPr>
          <p:spPr>
            <a:xfrm>
              <a:off x="2735875" y="2435975"/>
              <a:ext cx="23900" cy="17175"/>
            </a:xfrm>
            <a:custGeom>
              <a:rect b="b" l="l" r="r" t="t"/>
              <a:pathLst>
                <a:path extrusionOk="0" h="687" w="956">
                  <a:moveTo>
                    <a:pt x="956" y="1"/>
                  </a:moveTo>
                  <a:lnTo>
                    <a:pt x="1" y="539"/>
                  </a:lnTo>
                  <a:lnTo>
                    <a:pt x="1" y="686"/>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0" name="Google Shape;2160;g14205b110d2_0_4531"/>
            <p:cNvSpPr/>
            <p:nvPr/>
          </p:nvSpPr>
          <p:spPr>
            <a:xfrm>
              <a:off x="2712625" y="2435975"/>
              <a:ext cx="23275" cy="17175"/>
            </a:xfrm>
            <a:custGeom>
              <a:rect b="b" l="l" r="r" t="t"/>
              <a:pathLst>
                <a:path extrusionOk="0" h="687" w="931">
                  <a:moveTo>
                    <a:pt x="0" y="1"/>
                  </a:moveTo>
                  <a:lnTo>
                    <a:pt x="0" y="148"/>
                  </a:lnTo>
                  <a:lnTo>
                    <a:pt x="931" y="686"/>
                  </a:lnTo>
                  <a:lnTo>
                    <a:pt x="931" y="539"/>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1" name="Google Shape;2161;g14205b110d2_0_4531"/>
            <p:cNvSpPr/>
            <p:nvPr/>
          </p:nvSpPr>
          <p:spPr>
            <a:xfrm>
              <a:off x="2712625" y="2421900"/>
              <a:ext cx="47150" cy="27575"/>
            </a:xfrm>
            <a:custGeom>
              <a:rect b="b" l="l" r="r" t="t"/>
              <a:pathLst>
                <a:path extrusionOk="0" h="1103" w="1886">
                  <a:moveTo>
                    <a:pt x="931" y="0"/>
                  </a:moveTo>
                  <a:lnTo>
                    <a:pt x="0" y="564"/>
                  </a:lnTo>
                  <a:lnTo>
                    <a:pt x="931" y="1102"/>
                  </a:lnTo>
                  <a:lnTo>
                    <a:pt x="1886" y="564"/>
                  </a:lnTo>
                  <a:lnTo>
                    <a:pt x="93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2" name="Google Shape;2162;g14205b110d2_0_4531"/>
            <p:cNvSpPr/>
            <p:nvPr/>
          </p:nvSpPr>
          <p:spPr>
            <a:xfrm>
              <a:off x="2765875" y="2453125"/>
              <a:ext cx="23900" cy="17775"/>
            </a:xfrm>
            <a:custGeom>
              <a:rect b="b" l="l" r="r" t="t"/>
              <a:pathLst>
                <a:path extrusionOk="0" h="711" w="956">
                  <a:moveTo>
                    <a:pt x="956" y="0"/>
                  </a:moveTo>
                  <a:lnTo>
                    <a:pt x="1" y="563"/>
                  </a:lnTo>
                  <a:lnTo>
                    <a:pt x="1" y="710"/>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3" name="Google Shape;2163;g14205b110d2_0_4531"/>
            <p:cNvSpPr/>
            <p:nvPr/>
          </p:nvSpPr>
          <p:spPr>
            <a:xfrm>
              <a:off x="2742625" y="2453125"/>
              <a:ext cx="23275" cy="17775"/>
            </a:xfrm>
            <a:custGeom>
              <a:rect b="b" l="l" r="r" t="t"/>
              <a:pathLst>
                <a:path extrusionOk="0" h="711" w="931">
                  <a:moveTo>
                    <a:pt x="0" y="0"/>
                  </a:moveTo>
                  <a:lnTo>
                    <a:pt x="0" y="172"/>
                  </a:lnTo>
                  <a:lnTo>
                    <a:pt x="931" y="710"/>
                  </a:lnTo>
                  <a:lnTo>
                    <a:pt x="931" y="563"/>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4" name="Google Shape;2164;g14205b110d2_0_4531"/>
            <p:cNvSpPr/>
            <p:nvPr/>
          </p:nvSpPr>
          <p:spPr>
            <a:xfrm>
              <a:off x="2742625" y="2439650"/>
              <a:ext cx="47150" cy="27575"/>
            </a:xfrm>
            <a:custGeom>
              <a:rect b="b" l="l" r="r" t="t"/>
              <a:pathLst>
                <a:path extrusionOk="0" h="1103" w="1886">
                  <a:moveTo>
                    <a:pt x="955" y="1"/>
                  </a:moveTo>
                  <a:lnTo>
                    <a:pt x="0" y="539"/>
                  </a:lnTo>
                  <a:lnTo>
                    <a:pt x="931" y="1102"/>
                  </a:lnTo>
                  <a:lnTo>
                    <a:pt x="1886" y="539"/>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5" name="Google Shape;2165;g14205b110d2_0_4531"/>
            <p:cNvSpPr/>
            <p:nvPr/>
          </p:nvSpPr>
          <p:spPr>
            <a:xfrm>
              <a:off x="2795875" y="2470250"/>
              <a:ext cx="23900" cy="17800"/>
            </a:xfrm>
            <a:custGeom>
              <a:rect b="b" l="l" r="r" t="t"/>
              <a:pathLst>
                <a:path extrusionOk="0" h="712" w="956">
                  <a:moveTo>
                    <a:pt x="956" y="1"/>
                  </a:moveTo>
                  <a:lnTo>
                    <a:pt x="1" y="564"/>
                  </a:lnTo>
                  <a:lnTo>
                    <a:pt x="1" y="711"/>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6" name="Google Shape;2166;g14205b110d2_0_4531"/>
            <p:cNvSpPr/>
            <p:nvPr/>
          </p:nvSpPr>
          <p:spPr>
            <a:xfrm>
              <a:off x="2772625" y="2470875"/>
              <a:ext cx="23275" cy="17175"/>
            </a:xfrm>
            <a:custGeom>
              <a:rect b="b" l="l" r="r" t="t"/>
              <a:pathLst>
                <a:path extrusionOk="0" h="687" w="931">
                  <a:moveTo>
                    <a:pt x="0" y="0"/>
                  </a:moveTo>
                  <a:lnTo>
                    <a:pt x="0" y="147"/>
                  </a:lnTo>
                  <a:lnTo>
                    <a:pt x="931" y="686"/>
                  </a:lnTo>
                  <a:lnTo>
                    <a:pt x="931" y="53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7" name="Google Shape;2167;g14205b110d2_0_4531"/>
            <p:cNvSpPr/>
            <p:nvPr/>
          </p:nvSpPr>
          <p:spPr>
            <a:xfrm>
              <a:off x="2772625" y="2456800"/>
              <a:ext cx="47150" cy="27575"/>
            </a:xfrm>
            <a:custGeom>
              <a:rect b="b" l="l" r="r" t="t"/>
              <a:pathLst>
                <a:path extrusionOk="0" h="1103" w="1886">
                  <a:moveTo>
                    <a:pt x="955" y="0"/>
                  </a:moveTo>
                  <a:lnTo>
                    <a:pt x="0" y="563"/>
                  </a:lnTo>
                  <a:lnTo>
                    <a:pt x="931" y="1102"/>
                  </a:lnTo>
                  <a:lnTo>
                    <a:pt x="1886" y="539"/>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8" name="Google Shape;2168;g14205b110d2_0_4531"/>
            <p:cNvSpPr/>
            <p:nvPr/>
          </p:nvSpPr>
          <p:spPr>
            <a:xfrm>
              <a:off x="2825875" y="2488025"/>
              <a:ext cx="23900" cy="17150"/>
            </a:xfrm>
            <a:custGeom>
              <a:rect b="b" l="l" r="r" t="t"/>
              <a:pathLst>
                <a:path extrusionOk="0" h="686" w="956">
                  <a:moveTo>
                    <a:pt x="956" y="0"/>
                  </a:moveTo>
                  <a:lnTo>
                    <a:pt x="1" y="539"/>
                  </a:lnTo>
                  <a:lnTo>
                    <a:pt x="1" y="686"/>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9" name="Google Shape;2169;g14205b110d2_0_4531"/>
            <p:cNvSpPr/>
            <p:nvPr/>
          </p:nvSpPr>
          <p:spPr>
            <a:xfrm>
              <a:off x="2802625" y="2488025"/>
              <a:ext cx="23275" cy="17150"/>
            </a:xfrm>
            <a:custGeom>
              <a:rect b="b" l="l" r="r" t="t"/>
              <a:pathLst>
                <a:path extrusionOk="0" h="686" w="931">
                  <a:moveTo>
                    <a:pt x="0" y="0"/>
                  </a:moveTo>
                  <a:lnTo>
                    <a:pt x="0" y="147"/>
                  </a:lnTo>
                  <a:lnTo>
                    <a:pt x="931" y="686"/>
                  </a:lnTo>
                  <a:lnTo>
                    <a:pt x="931" y="53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0" name="Google Shape;2170;g14205b110d2_0_4531"/>
            <p:cNvSpPr/>
            <p:nvPr/>
          </p:nvSpPr>
          <p:spPr>
            <a:xfrm>
              <a:off x="2802625" y="2474550"/>
              <a:ext cx="47150" cy="26950"/>
            </a:xfrm>
            <a:custGeom>
              <a:rect b="b" l="l" r="r" t="t"/>
              <a:pathLst>
                <a:path extrusionOk="0" h="1078" w="1886">
                  <a:moveTo>
                    <a:pt x="955" y="0"/>
                  </a:moveTo>
                  <a:lnTo>
                    <a:pt x="0" y="539"/>
                  </a:lnTo>
                  <a:lnTo>
                    <a:pt x="931" y="1078"/>
                  </a:lnTo>
                  <a:lnTo>
                    <a:pt x="1886" y="539"/>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1" name="Google Shape;2171;g14205b110d2_0_4531"/>
            <p:cNvSpPr/>
            <p:nvPr/>
          </p:nvSpPr>
          <p:spPr>
            <a:xfrm>
              <a:off x="2855875" y="2505150"/>
              <a:ext cx="23900" cy="17775"/>
            </a:xfrm>
            <a:custGeom>
              <a:rect b="b" l="l" r="r" t="t"/>
              <a:pathLst>
                <a:path extrusionOk="0" h="711" w="956">
                  <a:moveTo>
                    <a:pt x="956" y="1"/>
                  </a:moveTo>
                  <a:lnTo>
                    <a:pt x="1" y="564"/>
                  </a:lnTo>
                  <a:lnTo>
                    <a:pt x="1" y="711"/>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2" name="Google Shape;2172;g14205b110d2_0_4531"/>
            <p:cNvSpPr/>
            <p:nvPr/>
          </p:nvSpPr>
          <p:spPr>
            <a:xfrm>
              <a:off x="2832600" y="2505775"/>
              <a:ext cx="23300" cy="17150"/>
            </a:xfrm>
            <a:custGeom>
              <a:rect b="b" l="l" r="r" t="t"/>
              <a:pathLst>
                <a:path extrusionOk="0" h="686" w="932">
                  <a:moveTo>
                    <a:pt x="1" y="0"/>
                  </a:moveTo>
                  <a:lnTo>
                    <a:pt x="1" y="147"/>
                  </a:lnTo>
                  <a:lnTo>
                    <a:pt x="932" y="686"/>
                  </a:lnTo>
                  <a:lnTo>
                    <a:pt x="932" y="539"/>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3" name="Google Shape;2173;g14205b110d2_0_4531"/>
            <p:cNvSpPr/>
            <p:nvPr/>
          </p:nvSpPr>
          <p:spPr>
            <a:xfrm>
              <a:off x="2832600" y="2491700"/>
              <a:ext cx="47175" cy="27550"/>
            </a:xfrm>
            <a:custGeom>
              <a:rect b="b" l="l" r="r" t="t"/>
              <a:pathLst>
                <a:path extrusionOk="0" h="1102" w="1887">
                  <a:moveTo>
                    <a:pt x="956" y="0"/>
                  </a:moveTo>
                  <a:lnTo>
                    <a:pt x="1" y="563"/>
                  </a:lnTo>
                  <a:lnTo>
                    <a:pt x="932" y="1102"/>
                  </a:lnTo>
                  <a:lnTo>
                    <a:pt x="1887" y="539"/>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4" name="Google Shape;2174;g14205b110d2_0_4531"/>
            <p:cNvSpPr/>
            <p:nvPr/>
          </p:nvSpPr>
          <p:spPr>
            <a:xfrm>
              <a:off x="2886475" y="2522300"/>
              <a:ext cx="23300" cy="17775"/>
            </a:xfrm>
            <a:custGeom>
              <a:rect b="b" l="l" r="r" t="t"/>
              <a:pathLst>
                <a:path extrusionOk="0" h="711" w="932">
                  <a:moveTo>
                    <a:pt x="931" y="0"/>
                  </a:moveTo>
                  <a:lnTo>
                    <a:pt x="1" y="564"/>
                  </a:lnTo>
                  <a:lnTo>
                    <a:pt x="1" y="711"/>
                  </a:lnTo>
                  <a:lnTo>
                    <a:pt x="931" y="172"/>
                  </a:lnTo>
                  <a:lnTo>
                    <a:pt x="93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5" name="Google Shape;2175;g14205b110d2_0_4531"/>
            <p:cNvSpPr/>
            <p:nvPr/>
          </p:nvSpPr>
          <p:spPr>
            <a:xfrm>
              <a:off x="2862600" y="2522900"/>
              <a:ext cx="23900" cy="17175"/>
            </a:xfrm>
            <a:custGeom>
              <a:rect b="b" l="l" r="r" t="t"/>
              <a:pathLst>
                <a:path extrusionOk="0" h="687" w="956">
                  <a:moveTo>
                    <a:pt x="1" y="1"/>
                  </a:moveTo>
                  <a:lnTo>
                    <a:pt x="1" y="148"/>
                  </a:lnTo>
                  <a:lnTo>
                    <a:pt x="956" y="687"/>
                  </a:lnTo>
                  <a:lnTo>
                    <a:pt x="956" y="540"/>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6" name="Google Shape;2176;g14205b110d2_0_4531"/>
            <p:cNvSpPr/>
            <p:nvPr/>
          </p:nvSpPr>
          <p:spPr>
            <a:xfrm>
              <a:off x="2862600" y="2508825"/>
              <a:ext cx="47175" cy="27575"/>
            </a:xfrm>
            <a:custGeom>
              <a:rect b="b" l="l" r="r" t="t"/>
              <a:pathLst>
                <a:path extrusionOk="0" h="1103" w="1887">
                  <a:moveTo>
                    <a:pt x="956" y="1"/>
                  </a:moveTo>
                  <a:lnTo>
                    <a:pt x="1" y="564"/>
                  </a:lnTo>
                  <a:lnTo>
                    <a:pt x="956" y="1103"/>
                  </a:lnTo>
                  <a:lnTo>
                    <a:pt x="1886" y="539"/>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7" name="Google Shape;2177;g14205b110d2_0_4531"/>
            <p:cNvSpPr/>
            <p:nvPr/>
          </p:nvSpPr>
          <p:spPr>
            <a:xfrm>
              <a:off x="2916475" y="2540050"/>
              <a:ext cx="23900" cy="17775"/>
            </a:xfrm>
            <a:custGeom>
              <a:rect b="b" l="l" r="r" t="t"/>
              <a:pathLst>
                <a:path extrusionOk="0" h="711" w="956">
                  <a:moveTo>
                    <a:pt x="956" y="1"/>
                  </a:moveTo>
                  <a:lnTo>
                    <a:pt x="1" y="539"/>
                  </a:lnTo>
                  <a:lnTo>
                    <a:pt x="1" y="711"/>
                  </a:lnTo>
                  <a:lnTo>
                    <a:pt x="956" y="147"/>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8" name="Google Shape;2178;g14205b110d2_0_4531"/>
            <p:cNvSpPr/>
            <p:nvPr/>
          </p:nvSpPr>
          <p:spPr>
            <a:xfrm>
              <a:off x="2892600" y="2540050"/>
              <a:ext cx="23900" cy="17775"/>
            </a:xfrm>
            <a:custGeom>
              <a:rect b="b" l="l" r="r" t="t"/>
              <a:pathLst>
                <a:path extrusionOk="0" h="711" w="956">
                  <a:moveTo>
                    <a:pt x="1" y="1"/>
                  </a:moveTo>
                  <a:lnTo>
                    <a:pt x="1" y="147"/>
                  </a:lnTo>
                  <a:lnTo>
                    <a:pt x="956" y="711"/>
                  </a:lnTo>
                  <a:lnTo>
                    <a:pt x="956" y="539"/>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9" name="Google Shape;2179;g14205b110d2_0_4531"/>
            <p:cNvSpPr/>
            <p:nvPr/>
          </p:nvSpPr>
          <p:spPr>
            <a:xfrm>
              <a:off x="2892600" y="2526575"/>
              <a:ext cx="47775" cy="26975"/>
            </a:xfrm>
            <a:custGeom>
              <a:rect b="b" l="l" r="r" t="t"/>
              <a:pathLst>
                <a:path extrusionOk="0" h="1079" w="1911">
                  <a:moveTo>
                    <a:pt x="956" y="1"/>
                  </a:moveTo>
                  <a:lnTo>
                    <a:pt x="1" y="540"/>
                  </a:lnTo>
                  <a:lnTo>
                    <a:pt x="956" y="1078"/>
                  </a:lnTo>
                  <a:lnTo>
                    <a:pt x="1911" y="540"/>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0" name="Google Shape;2180;g14205b110d2_0_4531"/>
            <p:cNvSpPr/>
            <p:nvPr/>
          </p:nvSpPr>
          <p:spPr>
            <a:xfrm>
              <a:off x="2585275" y="2383950"/>
              <a:ext cx="23900" cy="17775"/>
            </a:xfrm>
            <a:custGeom>
              <a:rect b="b" l="l" r="r" t="t"/>
              <a:pathLst>
                <a:path extrusionOk="0" h="711" w="956">
                  <a:moveTo>
                    <a:pt x="956" y="0"/>
                  </a:moveTo>
                  <a:lnTo>
                    <a:pt x="1" y="563"/>
                  </a:lnTo>
                  <a:lnTo>
                    <a:pt x="1" y="710"/>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1" name="Google Shape;2181;g14205b110d2_0_4531"/>
            <p:cNvSpPr/>
            <p:nvPr/>
          </p:nvSpPr>
          <p:spPr>
            <a:xfrm>
              <a:off x="2531400" y="2366800"/>
              <a:ext cx="53900" cy="34925"/>
            </a:xfrm>
            <a:custGeom>
              <a:rect b="b" l="l" r="r" t="t"/>
              <a:pathLst>
                <a:path extrusionOk="0" h="1397" w="2156">
                  <a:moveTo>
                    <a:pt x="1" y="0"/>
                  </a:moveTo>
                  <a:lnTo>
                    <a:pt x="1" y="147"/>
                  </a:lnTo>
                  <a:lnTo>
                    <a:pt x="2156" y="1396"/>
                  </a:lnTo>
                  <a:lnTo>
                    <a:pt x="2156" y="1249"/>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2" name="Google Shape;2182;g14205b110d2_0_4531"/>
            <p:cNvSpPr/>
            <p:nvPr/>
          </p:nvSpPr>
          <p:spPr>
            <a:xfrm>
              <a:off x="2531400" y="2352725"/>
              <a:ext cx="77775" cy="45325"/>
            </a:xfrm>
            <a:custGeom>
              <a:rect b="b" l="l" r="r" t="t"/>
              <a:pathLst>
                <a:path extrusionOk="0" h="1813" w="3111">
                  <a:moveTo>
                    <a:pt x="956" y="0"/>
                  </a:moveTo>
                  <a:lnTo>
                    <a:pt x="1" y="563"/>
                  </a:lnTo>
                  <a:lnTo>
                    <a:pt x="2156" y="1812"/>
                  </a:lnTo>
                  <a:lnTo>
                    <a:pt x="3111" y="1249"/>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3" name="Google Shape;2183;g14205b110d2_0_4531"/>
            <p:cNvSpPr/>
            <p:nvPr/>
          </p:nvSpPr>
          <p:spPr>
            <a:xfrm>
              <a:off x="2615275" y="2401075"/>
              <a:ext cx="23900" cy="17775"/>
            </a:xfrm>
            <a:custGeom>
              <a:rect b="b" l="l" r="r" t="t"/>
              <a:pathLst>
                <a:path extrusionOk="0" h="711" w="956">
                  <a:moveTo>
                    <a:pt x="956" y="1"/>
                  </a:moveTo>
                  <a:lnTo>
                    <a:pt x="1" y="564"/>
                  </a:lnTo>
                  <a:lnTo>
                    <a:pt x="1" y="711"/>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4" name="Google Shape;2184;g14205b110d2_0_4531"/>
            <p:cNvSpPr/>
            <p:nvPr/>
          </p:nvSpPr>
          <p:spPr>
            <a:xfrm>
              <a:off x="2592025" y="2401700"/>
              <a:ext cx="23275" cy="17150"/>
            </a:xfrm>
            <a:custGeom>
              <a:rect b="b" l="l" r="r" t="t"/>
              <a:pathLst>
                <a:path extrusionOk="0" h="686" w="931">
                  <a:moveTo>
                    <a:pt x="0" y="0"/>
                  </a:moveTo>
                  <a:lnTo>
                    <a:pt x="0" y="147"/>
                  </a:lnTo>
                  <a:lnTo>
                    <a:pt x="931" y="686"/>
                  </a:lnTo>
                  <a:lnTo>
                    <a:pt x="931" y="53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5" name="Google Shape;2185;g14205b110d2_0_4531"/>
            <p:cNvSpPr/>
            <p:nvPr/>
          </p:nvSpPr>
          <p:spPr>
            <a:xfrm>
              <a:off x="2592025" y="2387625"/>
              <a:ext cx="47150" cy="27575"/>
            </a:xfrm>
            <a:custGeom>
              <a:rect b="b" l="l" r="r" t="t"/>
              <a:pathLst>
                <a:path extrusionOk="0" h="1103" w="1886">
                  <a:moveTo>
                    <a:pt x="931" y="0"/>
                  </a:moveTo>
                  <a:lnTo>
                    <a:pt x="0" y="563"/>
                  </a:lnTo>
                  <a:lnTo>
                    <a:pt x="931" y="1102"/>
                  </a:lnTo>
                  <a:lnTo>
                    <a:pt x="1886" y="539"/>
                  </a:lnTo>
                  <a:lnTo>
                    <a:pt x="93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6" name="Google Shape;2186;g14205b110d2_0_4531"/>
            <p:cNvSpPr/>
            <p:nvPr/>
          </p:nvSpPr>
          <p:spPr>
            <a:xfrm>
              <a:off x="2645275" y="2418825"/>
              <a:ext cx="23900" cy="17175"/>
            </a:xfrm>
            <a:custGeom>
              <a:rect b="b" l="l" r="r" t="t"/>
              <a:pathLst>
                <a:path extrusionOk="0" h="687" w="956">
                  <a:moveTo>
                    <a:pt x="956" y="1"/>
                  </a:moveTo>
                  <a:lnTo>
                    <a:pt x="1" y="540"/>
                  </a:lnTo>
                  <a:lnTo>
                    <a:pt x="1" y="687"/>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7" name="Google Shape;2187;g14205b110d2_0_4531"/>
            <p:cNvSpPr/>
            <p:nvPr/>
          </p:nvSpPr>
          <p:spPr>
            <a:xfrm>
              <a:off x="2622025" y="2418825"/>
              <a:ext cx="23275" cy="17175"/>
            </a:xfrm>
            <a:custGeom>
              <a:rect b="b" l="l" r="r" t="t"/>
              <a:pathLst>
                <a:path extrusionOk="0" h="687" w="931">
                  <a:moveTo>
                    <a:pt x="0" y="1"/>
                  </a:moveTo>
                  <a:lnTo>
                    <a:pt x="0" y="148"/>
                  </a:lnTo>
                  <a:lnTo>
                    <a:pt x="931" y="687"/>
                  </a:lnTo>
                  <a:lnTo>
                    <a:pt x="931" y="540"/>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8" name="Google Shape;2188;g14205b110d2_0_4531"/>
            <p:cNvSpPr/>
            <p:nvPr/>
          </p:nvSpPr>
          <p:spPr>
            <a:xfrm>
              <a:off x="2622025" y="2404750"/>
              <a:ext cx="47150" cy="27575"/>
            </a:xfrm>
            <a:custGeom>
              <a:rect b="b" l="l" r="r" t="t"/>
              <a:pathLst>
                <a:path extrusionOk="0" h="1103" w="1886">
                  <a:moveTo>
                    <a:pt x="955" y="1"/>
                  </a:moveTo>
                  <a:lnTo>
                    <a:pt x="0" y="564"/>
                  </a:lnTo>
                  <a:lnTo>
                    <a:pt x="931" y="1103"/>
                  </a:lnTo>
                  <a:lnTo>
                    <a:pt x="1886" y="564"/>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9" name="Google Shape;2189;g14205b110d2_0_4531"/>
            <p:cNvSpPr/>
            <p:nvPr/>
          </p:nvSpPr>
          <p:spPr>
            <a:xfrm>
              <a:off x="2675275" y="2435975"/>
              <a:ext cx="23900" cy="17775"/>
            </a:xfrm>
            <a:custGeom>
              <a:rect b="b" l="l" r="r" t="t"/>
              <a:pathLst>
                <a:path extrusionOk="0" h="711" w="956">
                  <a:moveTo>
                    <a:pt x="956" y="1"/>
                  </a:moveTo>
                  <a:lnTo>
                    <a:pt x="1" y="564"/>
                  </a:lnTo>
                  <a:lnTo>
                    <a:pt x="1" y="711"/>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0" name="Google Shape;2190;g14205b110d2_0_4531"/>
            <p:cNvSpPr/>
            <p:nvPr/>
          </p:nvSpPr>
          <p:spPr>
            <a:xfrm>
              <a:off x="2652025" y="2435975"/>
              <a:ext cx="23275" cy="17775"/>
            </a:xfrm>
            <a:custGeom>
              <a:rect b="b" l="l" r="r" t="t"/>
              <a:pathLst>
                <a:path extrusionOk="0" h="711" w="931">
                  <a:moveTo>
                    <a:pt x="0" y="1"/>
                  </a:moveTo>
                  <a:lnTo>
                    <a:pt x="0" y="172"/>
                  </a:lnTo>
                  <a:lnTo>
                    <a:pt x="931" y="711"/>
                  </a:lnTo>
                  <a:lnTo>
                    <a:pt x="931" y="564"/>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1" name="Google Shape;2191;g14205b110d2_0_4531"/>
            <p:cNvSpPr/>
            <p:nvPr/>
          </p:nvSpPr>
          <p:spPr>
            <a:xfrm>
              <a:off x="2652025" y="2422500"/>
              <a:ext cx="47150" cy="27575"/>
            </a:xfrm>
            <a:custGeom>
              <a:rect b="b" l="l" r="r" t="t"/>
              <a:pathLst>
                <a:path extrusionOk="0" h="1103" w="1886">
                  <a:moveTo>
                    <a:pt x="955" y="1"/>
                  </a:moveTo>
                  <a:lnTo>
                    <a:pt x="0" y="540"/>
                  </a:lnTo>
                  <a:lnTo>
                    <a:pt x="931" y="1103"/>
                  </a:lnTo>
                  <a:lnTo>
                    <a:pt x="1886" y="540"/>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2" name="Google Shape;2192;g14205b110d2_0_4531"/>
            <p:cNvSpPr/>
            <p:nvPr/>
          </p:nvSpPr>
          <p:spPr>
            <a:xfrm>
              <a:off x="2705275" y="2453125"/>
              <a:ext cx="23900" cy="17775"/>
            </a:xfrm>
            <a:custGeom>
              <a:rect b="b" l="l" r="r" t="t"/>
              <a:pathLst>
                <a:path extrusionOk="0" h="711" w="956">
                  <a:moveTo>
                    <a:pt x="956" y="0"/>
                  </a:moveTo>
                  <a:lnTo>
                    <a:pt x="0" y="563"/>
                  </a:lnTo>
                  <a:lnTo>
                    <a:pt x="0" y="710"/>
                  </a:lnTo>
                  <a:lnTo>
                    <a:pt x="956" y="172"/>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3" name="Google Shape;2193;g14205b110d2_0_4531"/>
            <p:cNvSpPr/>
            <p:nvPr/>
          </p:nvSpPr>
          <p:spPr>
            <a:xfrm>
              <a:off x="2682000" y="2453725"/>
              <a:ext cx="23300" cy="17175"/>
            </a:xfrm>
            <a:custGeom>
              <a:rect b="b" l="l" r="r" t="t"/>
              <a:pathLst>
                <a:path extrusionOk="0" h="687" w="932">
                  <a:moveTo>
                    <a:pt x="1" y="1"/>
                  </a:moveTo>
                  <a:lnTo>
                    <a:pt x="1" y="148"/>
                  </a:lnTo>
                  <a:lnTo>
                    <a:pt x="931" y="686"/>
                  </a:lnTo>
                  <a:lnTo>
                    <a:pt x="931" y="539"/>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4" name="Google Shape;2194;g14205b110d2_0_4531"/>
            <p:cNvSpPr/>
            <p:nvPr/>
          </p:nvSpPr>
          <p:spPr>
            <a:xfrm>
              <a:off x="2682000" y="2439650"/>
              <a:ext cx="47175" cy="27575"/>
            </a:xfrm>
            <a:custGeom>
              <a:rect b="b" l="l" r="r" t="t"/>
              <a:pathLst>
                <a:path extrusionOk="0" h="1103" w="1887">
                  <a:moveTo>
                    <a:pt x="956" y="1"/>
                  </a:moveTo>
                  <a:lnTo>
                    <a:pt x="1" y="564"/>
                  </a:lnTo>
                  <a:lnTo>
                    <a:pt x="931" y="1102"/>
                  </a:lnTo>
                  <a:lnTo>
                    <a:pt x="1887" y="539"/>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5" name="Google Shape;2195;g14205b110d2_0_4531"/>
            <p:cNvSpPr/>
            <p:nvPr/>
          </p:nvSpPr>
          <p:spPr>
            <a:xfrm>
              <a:off x="2735275" y="2470875"/>
              <a:ext cx="23900" cy="17775"/>
            </a:xfrm>
            <a:custGeom>
              <a:rect b="b" l="l" r="r" t="t"/>
              <a:pathLst>
                <a:path extrusionOk="0" h="711" w="956">
                  <a:moveTo>
                    <a:pt x="955" y="0"/>
                  </a:moveTo>
                  <a:lnTo>
                    <a:pt x="0" y="539"/>
                  </a:lnTo>
                  <a:lnTo>
                    <a:pt x="0" y="711"/>
                  </a:lnTo>
                  <a:lnTo>
                    <a:pt x="955" y="147"/>
                  </a:lnTo>
                  <a:lnTo>
                    <a:pt x="95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6" name="Google Shape;2196;g14205b110d2_0_4531"/>
            <p:cNvSpPr/>
            <p:nvPr/>
          </p:nvSpPr>
          <p:spPr>
            <a:xfrm>
              <a:off x="2712000" y="2470875"/>
              <a:ext cx="23300" cy="17775"/>
            </a:xfrm>
            <a:custGeom>
              <a:rect b="b" l="l" r="r" t="t"/>
              <a:pathLst>
                <a:path extrusionOk="0" h="711" w="932">
                  <a:moveTo>
                    <a:pt x="1" y="0"/>
                  </a:moveTo>
                  <a:lnTo>
                    <a:pt x="1" y="147"/>
                  </a:lnTo>
                  <a:lnTo>
                    <a:pt x="931" y="711"/>
                  </a:lnTo>
                  <a:lnTo>
                    <a:pt x="931" y="539"/>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7" name="Google Shape;2197;g14205b110d2_0_4531"/>
            <p:cNvSpPr/>
            <p:nvPr/>
          </p:nvSpPr>
          <p:spPr>
            <a:xfrm>
              <a:off x="2712000" y="2457400"/>
              <a:ext cx="47175" cy="26975"/>
            </a:xfrm>
            <a:custGeom>
              <a:rect b="b" l="l" r="r" t="t"/>
              <a:pathLst>
                <a:path extrusionOk="0" h="1079" w="1887">
                  <a:moveTo>
                    <a:pt x="956" y="1"/>
                  </a:moveTo>
                  <a:lnTo>
                    <a:pt x="1" y="539"/>
                  </a:lnTo>
                  <a:lnTo>
                    <a:pt x="931" y="1078"/>
                  </a:lnTo>
                  <a:lnTo>
                    <a:pt x="1886" y="539"/>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8" name="Google Shape;2198;g14205b110d2_0_4531"/>
            <p:cNvSpPr/>
            <p:nvPr/>
          </p:nvSpPr>
          <p:spPr>
            <a:xfrm>
              <a:off x="2765875" y="2488025"/>
              <a:ext cx="23300" cy="17775"/>
            </a:xfrm>
            <a:custGeom>
              <a:rect b="b" l="l" r="r" t="t"/>
              <a:pathLst>
                <a:path extrusionOk="0" h="711" w="932">
                  <a:moveTo>
                    <a:pt x="931" y="0"/>
                  </a:moveTo>
                  <a:lnTo>
                    <a:pt x="1" y="563"/>
                  </a:lnTo>
                  <a:lnTo>
                    <a:pt x="1" y="710"/>
                  </a:lnTo>
                  <a:lnTo>
                    <a:pt x="931" y="147"/>
                  </a:lnTo>
                  <a:lnTo>
                    <a:pt x="93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9" name="Google Shape;2199;g14205b110d2_0_4531"/>
            <p:cNvSpPr/>
            <p:nvPr/>
          </p:nvSpPr>
          <p:spPr>
            <a:xfrm>
              <a:off x="2742000" y="2488625"/>
              <a:ext cx="23900" cy="17175"/>
            </a:xfrm>
            <a:custGeom>
              <a:rect b="b" l="l" r="r" t="t"/>
              <a:pathLst>
                <a:path extrusionOk="0" h="687" w="956">
                  <a:moveTo>
                    <a:pt x="1" y="1"/>
                  </a:moveTo>
                  <a:lnTo>
                    <a:pt x="1" y="147"/>
                  </a:lnTo>
                  <a:lnTo>
                    <a:pt x="956" y="686"/>
                  </a:lnTo>
                  <a:lnTo>
                    <a:pt x="956" y="539"/>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0" name="Google Shape;2200;g14205b110d2_0_4531"/>
            <p:cNvSpPr/>
            <p:nvPr/>
          </p:nvSpPr>
          <p:spPr>
            <a:xfrm>
              <a:off x="2742000" y="2474550"/>
              <a:ext cx="47175" cy="27575"/>
            </a:xfrm>
            <a:custGeom>
              <a:rect b="b" l="l" r="r" t="t"/>
              <a:pathLst>
                <a:path extrusionOk="0" h="1103" w="1887">
                  <a:moveTo>
                    <a:pt x="956" y="0"/>
                  </a:moveTo>
                  <a:lnTo>
                    <a:pt x="1" y="564"/>
                  </a:lnTo>
                  <a:lnTo>
                    <a:pt x="956" y="1102"/>
                  </a:lnTo>
                  <a:lnTo>
                    <a:pt x="1886" y="539"/>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1" name="Google Shape;2201;g14205b110d2_0_4531"/>
            <p:cNvSpPr/>
            <p:nvPr/>
          </p:nvSpPr>
          <p:spPr>
            <a:xfrm>
              <a:off x="2795875" y="2505775"/>
              <a:ext cx="23900" cy="17150"/>
            </a:xfrm>
            <a:custGeom>
              <a:rect b="b" l="l" r="r" t="t"/>
              <a:pathLst>
                <a:path extrusionOk="0" h="686" w="956">
                  <a:moveTo>
                    <a:pt x="956" y="0"/>
                  </a:moveTo>
                  <a:lnTo>
                    <a:pt x="1" y="539"/>
                  </a:lnTo>
                  <a:lnTo>
                    <a:pt x="1" y="686"/>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2" name="Google Shape;2202;g14205b110d2_0_4531"/>
            <p:cNvSpPr/>
            <p:nvPr/>
          </p:nvSpPr>
          <p:spPr>
            <a:xfrm>
              <a:off x="2772000" y="2505775"/>
              <a:ext cx="23900" cy="17150"/>
            </a:xfrm>
            <a:custGeom>
              <a:rect b="b" l="l" r="r" t="t"/>
              <a:pathLst>
                <a:path extrusionOk="0" h="686" w="956">
                  <a:moveTo>
                    <a:pt x="1" y="0"/>
                  </a:moveTo>
                  <a:lnTo>
                    <a:pt x="1" y="147"/>
                  </a:lnTo>
                  <a:lnTo>
                    <a:pt x="956" y="686"/>
                  </a:lnTo>
                  <a:lnTo>
                    <a:pt x="956" y="539"/>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3" name="Google Shape;2203;g14205b110d2_0_4531"/>
            <p:cNvSpPr/>
            <p:nvPr/>
          </p:nvSpPr>
          <p:spPr>
            <a:xfrm>
              <a:off x="2772000" y="2491700"/>
              <a:ext cx="47775" cy="27550"/>
            </a:xfrm>
            <a:custGeom>
              <a:rect b="b" l="l" r="r" t="t"/>
              <a:pathLst>
                <a:path extrusionOk="0" h="1102" w="1911">
                  <a:moveTo>
                    <a:pt x="956" y="0"/>
                  </a:moveTo>
                  <a:lnTo>
                    <a:pt x="1" y="563"/>
                  </a:lnTo>
                  <a:lnTo>
                    <a:pt x="956" y="1102"/>
                  </a:lnTo>
                  <a:lnTo>
                    <a:pt x="1911" y="563"/>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4" name="Google Shape;2204;g14205b110d2_0_4531"/>
            <p:cNvSpPr/>
            <p:nvPr/>
          </p:nvSpPr>
          <p:spPr>
            <a:xfrm>
              <a:off x="2825875" y="2522900"/>
              <a:ext cx="23900" cy="17800"/>
            </a:xfrm>
            <a:custGeom>
              <a:rect b="b" l="l" r="r" t="t"/>
              <a:pathLst>
                <a:path extrusionOk="0" h="712" w="956">
                  <a:moveTo>
                    <a:pt x="956" y="1"/>
                  </a:moveTo>
                  <a:lnTo>
                    <a:pt x="1" y="540"/>
                  </a:lnTo>
                  <a:lnTo>
                    <a:pt x="1" y="711"/>
                  </a:lnTo>
                  <a:lnTo>
                    <a:pt x="956" y="148"/>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5" name="Google Shape;2205;g14205b110d2_0_4531"/>
            <p:cNvSpPr/>
            <p:nvPr/>
          </p:nvSpPr>
          <p:spPr>
            <a:xfrm>
              <a:off x="2802625" y="2522900"/>
              <a:ext cx="23275" cy="17800"/>
            </a:xfrm>
            <a:custGeom>
              <a:rect b="b" l="l" r="r" t="t"/>
              <a:pathLst>
                <a:path extrusionOk="0" h="712" w="931">
                  <a:moveTo>
                    <a:pt x="0" y="1"/>
                  </a:moveTo>
                  <a:lnTo>
                    <a:pt x="0" y="148"/>
                  </a:lnTo>
                  <a:lnTo>
                    <a:pt x="931" y="711"/>
                  </a:lnTo>
                  <a:lnTo>
                    <a:pt x="931" y="540"/>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6" name="Google Shape;2206;g14205b110d2_0_4531"/>
            <p:cNvSpPr/>
            <p:nvPr/>
          </p:nvSpPr>
          <p:spPr>
            <a:xfrm>
              <a:off x="2802625" y="2509450"/>
              <a:ext cx="47150" cy="26950"/>
            </a:xfrm>
            <a:custGeom>
              <a:rect b="b" l="l" r="r" t="t"/>
              <a:pathLst>
                <a:path extrusionOk="0" h="1078" w="1886">
                  <a:moveTo>
                    <a:pt x="931" y="0"/>
                  </a:moveTo>
                  <a:lnTo>
                    <a:pt x="0" y="539"/>
                  </a:lnTo>
                  <a:lnTo>
                    <a:pt x="931" y="1078"/>
                  </a:lnTo>
                  <a:lnTo>
                    <a:pt x="1886" y="539"/>
                  </a:lnTo>
                  <a:lnTo>
                    <a:pt x="93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7" name="Google Shape;2207;g14205b110d2_0_4531"/>
            <p:cNvSpPr/>
            <p:nvPr/>
          </p:nvSpPr>
          <p:spPr>
            <a:xfrm>
              <a:off x="2885875" y="2557800"/>
              <a:ext cx="23900" cy="17175"/>
            </a:xfrm>
            <a:custGeom>
              <a:rect b="b" l="l" r="r" t="t"/>
              <a:pathLst>
                <a:path extrusionOk="0" h="687" w="956">
                  <a:moveTo>
                    <a:pt x="955" y="1"/>
                  </a:moveTo>
                  <a:lnTo>
                    <a:pt x="0" y="539"/>
                  </a:lnTo>
                  <a:lnTo>
                    <a:pt x="0" y="686"/>
                  </a:lnTo>
                  <a:lnTo>
                    <a:pt x="955" y="148"/>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8" name="Google Shape;2208;g14205b110d2_0_4531"/>
            <p:cNvSpPr/>
            <p:nvPr/>
          </p:nvSpPr>
          <p:spPr>
            <a:xfrm>
              <a:off x="2832600" y="2540675"/>
              <a:ext cx="53300" cy="34300"/>
            </a:xfrm>
            <a:custGeom>
              <a:rect b="b" l="l" r="r" t="t"/>
              <a:pathLst>
                <a:path extrusionOk="0" h="1372" w="2132">
                  <a:moveTo>
                    <a:pt x="1" y="0"/>
                  </a:moveTo>
                  <a:lnTo>
                    <a:pt x="1" y="147"/>
                  </a:lnTo>
                  <a:lnTo>
                    <a:pt x="2131" y="1371"/>
                  </a:lnTo>
                  <a:lnTo>
                    <a:pt x="2131" y="1224"/>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9" name="Google Shape;2209;g14205b110d2_0_4531"/>
            <p:cNvSpPr/>
            <p:nvPr/>
          </p:nvSpPr>
          <p:spPr>
            <a:xfrm>
              <a:off x="2832600" y="2526575"/>
              <a:ext cx="77175" cy="44725"/>
            </a:xfrm>
            <a:custGeom>
              <a:rect b="b" l="l" r="r" t="t"/>
              <a:pathLst>
                <a:path extrusionOk="0" h="1789" w="3087">
                  <a:moveTo>
                    <a:pt x="956" y="1"/>
                  </a:moveTo>
                  <a:lnTo>
                    <a:pt x="1" y="564"/>
                  </a:lnTo>
                  <a:lnTo>
                    <a:pt x="2131" y="1788"/>
                  </a:lnTo>
                  <a:lnTo>
                    <a:pt x="3086" y="1250"/>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0" name="Google Shape;2210;g14205b110d2_0_4531"/>
            <p:cNvSpPr/>
            <p:nvPr/>
          </p:nvSpPr>
          <p:spPr>
            <a:xfrm>
              <a:off x="2584675" y="2418825"/>
              <a:ext cx="23900" cy="17800"/>
            </a:xfrm>
            <a:custGeom>
              <a:rect b="b" l="l" r="r" t="t"/>
              <a:pathLst>
                <a:path extrusionOk="0" h="712" w="956">
                  <a:moveTo>
                    <a:pt x="955" y="1"/>
                  </a:moveTo>
                  <a:lnTo>
                    <a:pt x="0" y="564"/>
                  </a:lnTo>
                  <a:lnTo>
                    <a:pt x="0" y="711"/>
                  </a:lnTo>
                  <a:lnTo>
                    <a:pt x="955" y="148"/>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1" name="Google Shape;2211;g14205b110d2_0_4531"/>
            <p:cNvSpPr/>
            <p:nvPr/>
          </p:nvSpPr>
          <p:spPr>
            <a:xfrm>
              <a:off x="2501400" y="2384550"/>
              <a:ext cx="83300" cy="52075"/>
            </a:xfrm>
            <a:custGeom>
              <a:rect b="b" l="l" r="r" t="t"/>
              <a:pathLst>
                <a:path extrusionOk="0" h="2083" w="3332">
                  <a:moveTo>
                    <a:pt x="1" y="1"/>
                  </a:moveTo>
                  <a:lnTo>
                    <a:pt x="1" y="148"/>
                  </a:lnTo>
                  <a:lnTo>
                    <a:pt x="3331" y="2082"/>
                  </a:lnTo>
                  <a:lnTo>
                    <a:pt x="3331" y="1935"/>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2" name="Google Shape;2212;g14205b110d2_0_4531"/>
            <p:cNvSpPr/>
            <p:nvPr/>
          </p:nvSpPr>
          <p:spPr>
            <a:xfrm>
              <a:off x="2501400" y="2370475"/>
              <a:ext cx="107175" cy="62475"/>
            </a:xfrm>
            <a:custGeom>
              <a:rect b="b" l="l" r="r" t="t"/>
              <a:pathLst>
                <a:path extrusionOk="0" h="2499" w="4287">
                  <a:moveTo>
                    <a:pt x="956" y="0"/>
                  </a:moveTo>
                  <a:lnTo>
                    <a:pt x="1" y="564"/>
                  </a:lnTo>
                  <a:lnTo>
                    <a:pt x="3331" y="2498"/>
                  </a:lnTo>
                  <a:lnTo>
                    <a:pt x="4286" y="1935"/>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3" name="Google Shape;2213;g14205b110d2_0_4531"/>
            <p:cNvSpPr/>
            <p:nvPr/>
          </p:nvSpPr>
          <p:spPr>
            <a:xfrm>
              <a:off x="2614675" y="2435975"/>
              <a:ext cx="23900" cy="17775"/>
            </a:xfrm>
            <a:custGeom>
              <a:rect b="b" l="l" r="r" t="t"/>
              <a:pathLst>
                <a:path extrusionOk="0" h="711" w="956">
                  <a:moveTo>
                    <a:pt x="955" y="1"/>
                  </a:moveTo>
                  <a:lnTo>
                    <a:pt x="25" y="564"/>
                  </a:lnTo>
                  <a:lnTo>
                    <a:pt x="0" y="711"/>
                  </a:lnTo>
                  <a:lnTo>
                    <a:pt x="0" y="711"/>
                  </a:lnTo>
                  <a:lnTo>
                    <a:pt x="955" y="172"/>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4" name="Google Shape;2214;g14205b110d2_0_4531"/>
            <p:cNvSpPr/>
            <p:nvPr/>
          </p:nvSpPr>
          <p:spPr>
            <a:xfrm>
              <a:off x="2591400" y="2436600"/>
              <a:ext cx="23900" cy="17150"/>
            </a:xfrm>
            <a:custGeom>
              <a:rect b="b" l="l" r="r" t="t"/>
              <a:pathLst>
                <a:path extrusionOk="0" h="686" w="956">
                  <a:moveTo>
                    <a:pt x="1" y="0"/>
                  </a:moveTo>
                  <a:lnTo>
                    <a:pt x="1" y="147"/>
                  </a:lnTo>
                  <a:lnTo>
                    <a:pt x="931" y="686"/>
                  </a:lnTo>
                  <a:lnTo>
                    <a:pt x="956" y="539"/>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5" name="Google Shape;2215;g14205b110d2_0_4531"/>
            <p:cNvSpPr/>
            <p:nvPr/>
          </p:nvSpPr>
          <p:spPr>
            <a:xfrm>
              <a:off x="2591400" y="2422500"/>
              <a:ext cx="47175" cy="27575"/>
            </a:xfrm>
            <a:custGeom>
              <a:rect b="b" l="l" r="r" t="t"/>
              <a:pathLst>
                <a:path extrusionOk="0" h="1103" w="1887">
                  <a:moveTo>
                    <a:pt x="956" y="1"/>
                  </a:moveTo>
                  <a:lnTo>
                    <a:pt x="1" y="564"/>
                  </a:lnTo>
                  <a:lnTo>
                    <a:pt x="956" y="1103"/>
                  </a:lnTo>
                  <a:lnTo>
                    <a:pt x="1886" y="540"/>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6" name="Google Shape;2216;g14205b110d2_0_4531"/>
            <p:cNvSpPr/>
            <p:nvPr/>
          </p:nvSpPr>
          <p:spPr>
            <a:xfrm>
              <a:off x="2645275" y="2453725"/>
              <a:ext cx="23300" cy="17775"/>
            </a:xfrm>
            <a:custGeom>
              <a:rect b="b" l="l" r="r" t="t"/>
              <a:pathLst>
                <a:path extrusionOk="0" h="711" w="932">
                  <a:moveTo>
                    <a:pt x="931" y="1"/>
                  </a:moveTo>
                  <a:lnTo>
                    <a:pt x="1" y="539"/>
                  </a:lnTo>
                  <a:lnTo>
                    <a:pt x="1" y="711"/>
                  </a:lnTo>
                  <a:lnTo>
                    <a:pt x="931" y="148"/>
                  </a:lnTo>
                  <a:lnTo>
                    <a:pt x="93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7" name="Google Shape;2217;g14205b110d2_0_4531"/>
            <p:cNvSpPr/>
            <p:nvPr/>
          </p:nvSpPr>
          <p:spPr>
            <a:xfrm>
              <a:off x="2621400" y="2453725"/>
              <a:ext cx="23900" cy="17775"/>
            </a:xfrm>
            <a:custGeom>
              <a:rect b="b" l="l" r="r" t="t"/>
              <a:pathLst>
                <a:path extrusionOk="0" h="711" w="956">
                  <a:moveTo>
                    <a:pt x="1" y="1"/>
                  </a:moveTo>
                  <a:lnTo>
                    <a:pt x="1" y="148"/>
                  </a:lnTo>
                  <a:lnTo>
                    <a:pt x="956" y="711"/>
                  </a:lnTo>
                  <a:lnTo>
                    <a:pt x="956" y="539"/>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8" name="Google Shape;2218;g14205b110d2_0_4531"/>
            <p:cNvSpPr/>
            <p:nvPr/>
          </p:nvSpPr>
          <p:spPr>
            <a:xfrm>
              <a:off x="2621400" y="2440275"/>
              <a:ext cx="47175" cy="26950"/>
            </a:xfrm>
            <a:custGeom>
              <a:rect b="b" l="l" r="r" t="t"/>
              <a:pathLst>
                <a:path extrusionOk="0" h="1078" w="1887">
                  <a:moveTo>
                    <a:pt x="956" y="0"/>
                  </a:moveTo>
                  <a:lnTo>
                    <a:pt x="1" y="539"/>
                  </a:lnTo>
                  <a:lnTo>
                    <a:pt x="956" y="1077"/>
                  </a:lnTo>
                  <a:lnTo>
                    <a:pt x="1886" y="539"/>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9" name="Google Shape;2219;g14205b110d2_0_4531"/>
            <p:cNvSpPr/>
            <p:nvPr/>
          </p:nvSpPr>
          <p:spPr>
            <a:xfrm>
              <a:off x="2675275" y="2470875"/>
              <a:ext cx="23900" cy="17775"/>
            </a:xfrm>
            <a:custGeom>
              <a:rect b="b" l="l" r="r" t="t"/>
              <a:pathLst>
                <a:path extrusionOk="0" h="711" w="956">
                  <a:moveTo>
                    <a:pt x="956" y="0"/>
                  </a:moveTo>
                  <a:lnTo>
                    <a:pt x="1" y="564"/>
                  </a:lnTo>
                  <a:lnTo>
                    <a:pt x="1" y="711"/>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0" name="Google Shape;2220;g14205b110d2_0_4531"/>
            <p:cNvSpPr/>
            <p:nvPr/>
          </p:nvSpPr>
          <p:spPr>
            <a:xfrm>
              <a:off x="2651400" y="2471475"/>
              <a:ext cx="23900" cy="17175"/>
            </a:xfrm>
            <a:custGeom>
              <a:rect b="b" l="l" r="r" t="t"/>
              <a:pathLst>
                <a:path extrusionOk="0" h="687" w="956">
                  <a:moveTo>
                    <a:pt x="1" y="1"/>
                  </a:moveTo>
                  <a:lnTo>
                    <a:pt x="1" y="148"/>
                  </a:lnTo>
                  <a:lnTo>
                    <a:pt x="956" y="687"/>
                  </a:lnTo>
                  <a:lnTo>
                    <a:pt x="956" y="540"/>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1" name="Google Shape;2221;g14205b110d2_0_4531"/>
            <p:cNvSpPr/>
            <p:nvPr/>
          </p:nvSpPr>
          <p:spPr>
            <a:xfrm>
              <a:off x="2651400" y="2457400"/>
              <a:ext cx="47775" cy="27575"/>
            </a:xfrm>
            <a:custGeom>
              <a:rect b="b" l="l" r="r" t="t"/>
              <a:pathLst>
                <a:path extrusionOk="0" h="1103" w="1911">
                  <a:moveTo>
                    <a:pt x="956" y="1"/>
                  </a:moveTo>
                  <a:lnTo>
                    <a:pt x="1" y="564"/>
                  </a:lnTo>
                  <a:lnTo>
                    <a:pt x="956" y="1103"/>
                  </a:lnTo>
                  <a:lnTo>
                    <a:pt x="1911" y="539"/>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2" name="Google Shape;2222;g14205b110d2_0_4531"/>
            <p:cNvSpPr/>
            <p:nvPr/>
          </p:nvSpPr>
          <p:spPr>
            <a:xfrm>
              <a:off x="2705275" y="2488625"/>
              <a:ext cx="23900" cy="17175"/>
            </a:xfrm>
            <a:custGeom>
              <a:rect b="b" l="l" r="r" t="t"/>
              <a:pathLst>
                <a:path extrusionOk="0" h="687" w="956">
                  <a:moveTo>
                    <a:pt x="956" y="1"/>
                  </a:moveTo>
                  <a:lnTo>
                    <a:pt x="0" y="539"/>
                  </a:lnTo>
                  <a:lnTo>
                    <a:pt x="0" y="686"/>
                  </a:lnTo>
                  <a:lnTo>
                    <a:pt x="956" y="147"/>
                  </a:lnTo>
                  <a:lnTo>
                    <a:pt x="956"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3" name="Google Shape;2223;g14205b110d2_0_4531"/>
            <p:cNvSpPr/>
            <p:nvPr/>
          </p:nvSpPr>
          <p:spPr>
            <a:xfrm>
              <a:off x="2682000" y="2488625"/>
              <a:ext cx="23300" cy="17175"/>
            </a:xfrm>
            <a:custGeom>
              <a:rect b="b" l="l" r="r" t="t"/>
              <a:pathLst>
                <a:path extrusionOk="0" h="687" w="932">
                  <a:moveTo>
                    <a:pt x="1" y="1"/>
                  </a:moveTo>
                  <a:lnTo>
                    <a:pt x="1" y="147"/>
                  </a:lnTo>
                  <a:lnTo>
                    <a:pt x="931" y="686"/>
                  </a:lnTo>
                  <a:lnTo>
                    <a:pt x="931" y="539"/>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4" name="Google Shape;2224;g14205b110d2_0_4531"/>
            <p:cNvSpPr/>
            <p:nvPr/>
          </p:nvSpPr>
          <p:spPr>
            <a:xfrm>
              <a:off x="2682000" y="2474550"/>
              <a:ext cx="47175" cy="27575"/>
            </a:xfrm>
            <a:custGeom>
              <a:rect b="b" l="l" r="r" t="t"/>
              <a:pathLst>
                <a:path extrusionOk="0" h="1103" w="1887">
                  <a:moveTo>
                    <a:pt x="931" y="0"/>
                  </a:moveTo>
                  <a:lnTo>
                    <a:pt x="1" y="564"/>
                  </a:lnTo>
                  <a:lnTo>
                    <a:pt x="931" y="1102"/>
                  </a:lnTo>
                  <a:lnTo>
                    <a:pt x="1887" y="564"/>
                  </a:lnTo>
                  <a:lnTo>
                    <a:pt x="93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5" name="Google Shape;2225;g14205b110d2_0_4531"/>
            <p:cNvSpPr/>
            <p:nvPr/>
          </p:nvSpPr>
          <p:spPr>
            <a:xfrm>
              <a:off x="2735275" y="2505775"/>
              <a:ext cx="23900" cy="17775"/>
            </a:xfrm>
            <a:custGeom>
              <a:rect b="b" l="l" r="r" t="t"/>
              <a:pathLst>
                <a:path extrusionOk="0" h="711" w="956">
                  <a:moveTo>
                    <a:pt x="955" y="0"/>
                  </a:moveTo>
                  <a:lnTo>
                    <a:pt x="0" y="539"/>
                  </a:lnTo>
                  <a:lnTo>
                    <a:pt x="0" y="710"/>
                  </a:lnTo>
                  <a:lnTo>
                    <a:pt x="955" y="147"/>
                  </a:lnTo>
                  <a:lnTo>
                    <a:pt x="95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6" name="Google Shape;2226;g14205b110d2_0_4531"/>
            <p:cNvSpPr/>
            <p:nvPr/>
          </p:nvSpPr>
          <p:spPr>
            <a:xfrm>
              <a:off x="2712000" y="2505775"/>
              <a:ext cx="23300" cy="17775"/>
            </a:xfrm>
            <a:custGeom>
              <a:rect b="b" l="l" r="r" t="t"/>
              <a:pathLst>
                <a:path extrusionOk="0" h="711" w="932">
                  <a:moveTo>
                    <a:pt x="1" y="0"/>
                  </a:moveTo>
                  <a:lnTo>
                    <a:pt x="1" y="172"/>
                  </a:lnTo>
                  <a:lnTo>
                    <a:pt x="931" y="710"/>
                  </a:lnTo>
                  <a:lnTo>
                    <a:pt x="931" y="563"/>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7" name="Google Shape;2227;g14205b110d2_0_4531"/>
            <p:cNvSpPr/>
            <p:nvPr/>
          </p:nvSpPr>
          <p:spPr>
            <a:xfrm>
              <a:off x="2712000" y="2492300"/>
              <a:ext cx="47175" cy="26950"/>
            </a:xfrm>
            <a:custGeom>
              <a:rect b="b" l="l" r="r" t="t"/>
              <a:pathLst>
                <a:path extrusionOk="0" h="1078" w="1887">
                  <a:moveTo>
                    <a:pt x="956" y="0"/>
                  </a:moveTo>
                  <a:lnTo>
                    <a:pt x="1" y="539"/>
                  </a:lnTo>
                  <a:lnTo>
                    <a:pt x="931" y="1078"/>
                  </a:lnTo>
                  <a:lnTo>
                    <a:pt x="1886" y="539"/>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8" name="Google Shape;2228;g14205b110d2_0_4531"/>
            <p:cNvSpPr/>
            <p:nvPr/>
          </p:nvSpPr>
          <p:spPr>
            <a:xfrm>
              <a:off x="2765275" y="2522900"/>
              <a:ext cx="23900" cy="17800"/>
            </a:xfrm>
            <a:custGeom>
              <a:rect b="b" l="l" r="r" t="t"/>
              <a:pathLst>
                <a:path extrusionOk="0" h="712" w="956">
                  <a:moveTo>
                    <a:pt x="955" y="1"/>
                  </a:moveTo>
                  <a:lnTo>
                    <a:pt x="0" y="564"/>
                  </a:lnTo>
                  <a:lnTo>
                    <a:pt x="0" y="711"/>
                  </a:lnTo>
                  <a:lnTo>
                    <a:pt x="955" y="148"/>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9" name="Google Shape;2229;g14205b110d2_0_4531"/>
            <p:cNvSpPr/>
            <p:nvPr/>
          </p:nvSpPr>
          <p:spPr>
            <a:xfrm>
              <a:off x="2742000" y="2523525"/>
              <a:ext cx="23300" cy="17175"/>
            </a:xfrm>
            <a:custGeom>
              <a:rect b="b" l="l" r="r" t="t"/>
              <a:pathLst>
                <a:path extrusionOk="0" h="687" w="932">
                  <a:moveTo>
                    <a:pt x="1" y="0"/>
                  </a:moveTo>
                  <a:lnTo>
                    <a:pt x="1" y="147"/>
                  </a:lnTo>
                  <a:lnTo>
                    <a:pt x="931" y="686"/>
                  </a:lnTo>
                  <a:lnTo>
                    <a:pt x="931" y="539"/>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0" name="Google Shape;2230;g14205b110d2_0_4531"/>
            <p:cNvSpPr/>
            <p:nvPr/>
          </p:nvSpPr>
          <p:spPr>
            <a:xfrm>
              <a:off x="2742000" y="2509450"/>
              <a:ext cx="47175" cy="27575"/>
            </a:xfrm>
            <a:custGeom>
              <a:rect b="b" l="l" r="r" t="t"/>
              <a:pathLst>
                <a:path extrusionOk="0" h="1103" w="1887">
                  <a:moveTo>
                    <a:pt x="956" y="0"/>
                  </a:moveTo>
                  <a:lnTo>
                    <a:pt x="1" y="563"/>
                  </a:lnTo>
                  <a:lnTo>
                    <a:pt x="931" y="1102"/>
                  </a:lnTo>
                  <a:lnTo>
                    <a:pt x="1886" y="539"/>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1" name="Google Shape;2231;g14205b110d2_0_4531"/>
            <p:cNvSpPr/>
            <p:nvPr/>
          </p:nvSpPr>
          <p:spPr>
            <a:xfrm>
              <a:off x="2795275" y="2540675"/>
              <a:ext cx="23900" cy="17150"/>
            </a:xfrm>
            <a:custGeom>
              <a:rect b="b" l="l" r="r" t="t"/>
              <a:pathLst>
                <a:path extrusionOk="0" h="686" w="956">
                  <a:moveTo>
                    <a:pt x="955" y="0"/>
                  </a:moveTo>
                  <a:lnTo>
                    <a:pt x="0" y="539"/>
                  </a:lnTo>
                  <a:lnTo>
                    <a:pt x="0" y="686"/>
                  </a:lnTo>
                  <a:lnTo>
                    <a:pt x="955" y="147"/>
                  </a:lnTo>
                  <a:lnTo>
                    <a:pt x="95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2" name="Google Shape;2232;g14205b110d2_0_4531"/>
            <p:cNvSpPr/>
            <p:nvPr/>
          </p:nvSpPr>
          <p:spPr>
            <a:xfrm>
              <a:off x="2772000" y="2540675"/>
              <a:ext cx="23300" cy="17150"/>
            </a:xfrm>
            <a:custGeom>
              <a:rect b="b" l="l" r="r" t="t"/>
              <a:pathLst>
                <a:path extrusionOk="0" h="686" w="932">
                  <a:moveTo>
                    <a:pt x="1" y="0"/>
                  </a:moveTo>
                  <a:lnTo>
                    <a:pt x="1" y="147"/>
                  </a:lnTo>
                  <a:lnTo>
                    <a:pt x="931" y="686"/>
                  </a:lnTo>
                  <a:lnTo>
                    <a:pt x="931" y="539"/>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3" name="Google Shape;2233;g14205b110d2_0_4531"/>
            <p:cNvSpPr/>
            <p:nvPr/>
          </p:nvSpPr>
          <p:spPr>
            <a:xfrm>
              <a:off x="2772000" y="2527200"/>
              <a:ext cx="47175" cy="26950"/>
            </a:xfrm>
            <a:custGeom>
              <a:rect b="b" l="l" r="r" t="t"/>
              <a:pathLst>
                <a:path extrusionOk="0" h="1078" w="1887">
                  <a:moveTo>
                    <a:pt x="956" y="0"/>
                  </a:moveTo>
                  <a:lnTo>
                    <a:pt x="1" y="539"/>
                  </a:lnTo>
                  <a:lnTo>
                    <a:pt x="931" y="1078"/>
                  </a:lnTo>
                  <a:lnTo>
                    <a:pt x="1886" y="539"/>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4" name="Google Shape;2234;g14205b110d2_0_4531"/>
            <p:cNvSpPr/>
            <p:nvPr/>
          </p:nvSpPr>
          <p:spPr>
            <a:xfrm>
              <a:off x="2855875" y="2574950"/>
              <a:ext cx="23900" cy="17775"/>
            </a:xfrm>
            <a:custGeom>
              <a:rect b="b" l="l" r="r" t="t"/>
              <a:pathLst>
                <a:path extrusionOk="0" h="711" w="956">
                  <a:moveTo>
                    <a:pt x="956" y="0"/>
                  </a:moveTo>
                  <a:lnTo>
                    <a:pt x="1" y="564"/>
                  </a:lnTo>
                  <a:lnTo>
                    <a:pt x="1" y="711"/>
                  </a:lnTo>
                  <a:lnTo>
                    <a:pt x="956" y="172"/>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5" name="Google Shape;2235;g14205b110d2_0_4531"/>
            <p:cNvSpPr/>
            <p:nvPr/>
          </p:nvSpPr>
          <p:spPr>
            <a:xfrm>
              <a:off x="2802000" y="2557800"/>
              <a:ext cx="53900" cy="34925"/>
            </a:xfrm>
            <a:custGeom>
              <a:rect b="b" l="l" r="r" t="t"/>
              <a:pathLst>
                <a:path extrusionOk="0" h="1397" w="2156">
                  <a:moveTo>
                    <a:pt x="1" y="1"/>
                  </a:moveTo>
                  <a:lnTo>
                    <a:pt x="1" y="172"/>
                  </a:lnTo>
                  <a:lnTo>
                    <a:pt x="2156" y="1397"/>
                  </a:lnTo>
                  <a:lnTo>
                    <a:pt x="2156" y="1250"/>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6" name="Google Shape;2236;g14205b110d2_0_4531"/>
            <p:cNvSpPr/>
            <p:nvPr/>
          </p:nvSpPr>
          <p:spPr>
            <a:xfrm>
              <a:off x="2802000" y="2544325"/>
              <a:ext cx="77775" cy="44725"/>
            </a:xfrm>
            <a:custGeom>
              <a:rect b="b" l="l" r="r" t="t"/>
              <a:pathLst>
                <a:path extrusionOk="0" h="1789" w="3111">
                  <a:moveTo>
                    <a:pt x="956" y="1"/>
                  </a:moveTo>
                  <a:lnTo>
                    <a:pt x="1" y="540"/>
                  </a:lnTo>
                  <a:lnTo>
                    <a:pt x="2156" y="1789"/>
                  </a:lnTo>
                  <a:lnTo>
                    <a:pt x="3111" y="1225"/>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7" name="Google Shape;2237;g14205b110d2_0_4531"/>
            <p:cNvSpPr/>
            <p:nvPr/>
          </p:nvSpPr>
          <p:spPr>
            <a:xfrm>
              <a:off x="2494075" y="2401700"/>
              <a:ext cx="23900" cy="17775"/>
            </a:xfrm>
            <a:custGeom>
              <a:rect b="b" l="l" r="r" t="t"/>
              <a:pathLst>
                <a:path extrusionOk="0" h="711" w="956">
                  <a:moveTo>
                    <a:pt x="955" y="0"/>
                  </a:moveTo>
                  <a:lnTo>
                    <a:pt x="0" y="564"/>
                  </a:lnTo>
                  <a:lnTo>
                    <a:pt x="0" y="710"/>
                  </a:lnTo>
                  <a:lnTo>
                    <a:pt x="955" y="147"/>
                  </a:lnTo>
                  <a:lnTo>
                    <a:pt x="95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8" name="Google Shape;2238;g14205b110d2_0_4531"/>
            <p:cNvSpPr/>
            <p:nvPr/>
          </p:nvSpPr>
          <p:spPr>
            <a:xfrm>
              <a:off x="2470800" y="2402300"/>
              <a:ext cx="23300" cy="17175"/>
            </a:xfrm>
            <a:custGeom>
              <a:rect b="b" l="l" r="r" t="t"/>
              <a:pathLst>
                <a:path extrusionOk="0" h="687" w="932">
                  <a:moveTo>
                    <a:pt x="1" y="1"/>
                  </a:moveTo>
                  <a:lnTo>
                    <a:pt x="1" y="148"/>
                  </a:lnTo>
                  <a:lnTo>
                    <a:pt x="931" y="686"/>
                  </a:lnTo>
                  <a:lnTo>
                    <a:pt x="931" y="540"/>
                  </a:lnTo>
                  <a:lnTo>
                    <a:pt x="1"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9" name="Google Shape;2239;g14205b110d2_0_4531"/>
            <p:cNvSpPr/>
            <p:nvPr/>
          </p:nvSpPr>
          <p:spPr>
            <a:xfrm>
              <a:off x="2470800" y="2388225"/>
              <a:ext cx="47175" cy="27575"/>
            </a:xfrm>
            <a:custGeom>
              <a:rect b="b" l="l" r="r" t="t"/>
              <a:pathLst>
                <a:path extrusionOk="0" h="1103" w="1887">
                  <a:moveTo>
                    <a:pt x="956" y="1"/>
                  </a:moveTo>
                  <a:lnTo>
                    <a:pt x="1" y="564"/>
                  </a:lnTo>
                  <a:lnTo>
                    <a:pt x="931" y="1103"/>
                  </a:lnTo>
                  <a:lnTo>
                    <a:pt x="1886" y="539"/>
                  </a:lnTo>
                  <a:lnTo>
                    <a:pt x="956"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0" name="Google Shape;2240;g14205b110d2_0_4531"/>
            <p:cNvSpPr/>
            <p:nvPr/>
          </p:nvSpPr>
          <p:spPr>
            <a:xfrm>
              <a:off x="2524675" y="2419450"/>
              <a:ext cx="23900" cy="17175"/>
            </a:xfrm>
            <a:custGeom>
              <a:rect b="b" l="l" r="r" t="t"/>
              <a:pathLst>
                <a:path extrusionOk="0" h="687" w="956">
                  <a:moveTo>
                    <a:pt x="956" y="0"/>
                  </a:moveTo>
                  <a:lnTo>
                    <a:pt x="1" y="539"/>
                  </a:lnTo>
                  <a:lnTo>
                    <a:pt x="1" y="686"/>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1" name="Google Shape;2241;g14205b110d2_0_4531"/>
            <p:cNvSpPr/>
            <p:nvPr/>
          </p:nvSpPr>
          <p:spPr>
            <a:xfrm>
              <a:off x="2500800" y="2419450"/>
              <a:ext cx="23900" cy="17175"/>
            </a:xfrm>
            <a:custGeom>
              <a:rect b="b" l="l" r="r" t="t"/>
              <a:pathLst>
                <a:path extrusionOk="0" h="687" w="956">
                  <a:moveTo>
                    <a:pt x="1" y="0"/>
                  </a:moveTo>
                  <a:lnTo>
                    <a:pt x="1" y="147"/>
                  </a:lnTo>
                  <a:lnTo>
                    <a:pt x="956" y="686"/>
                  </a:lnTo>
                  <a:lnTo>
                    <a:pt x="956" y="539"/>
                  </a:lnTo>
                  <a:lnTo>
                    <a:pt x="1"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2" name="Google Shape;2242;g14205b110d2_0_4531"/>
            <p:cNvSpPr/>
            <p:nvPr/>
          </p:nvSpPr>
          <p:spPr>
            <a:xfrm>
              <a:off x="2500800" y="2405375"/>
              <a:ext cx="47775" cy="27575"/>
            </a:xfrm>
            <a:custGeom>
              <a:rect b="b" l="l" r="r" t="t"/>
              <a:pathLst>
                <a:path extrusionOk="0" h="1103" w="1911">
                  <a:moveTo>
                    <a:pt x="956" y="0"/>
                  </a:moveTo>
                  <a:lnTo>
                    <a:pt x="1" y="563"/>
                  </a:lnTo>
                  <a:lnTo>
                    <a:pt x="956" y="1102"/>
                  </a:lnTo>
                  <a:lnTo>
                    <a:pt x="1911" y="563"/>
                  </a:lnTo>
                  <a:lnTo>
                    <a:pt x="9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3" name="Google Shape;2243;g14205b110d2_0_4531"/>
            <p:cNvSpPr/>
            <p:nvPr/>
          </p:nvSpPr>
          <p:spPr>
            <a:xfrm>
              <a:off x="2554675" y="2436600"/>
              <a:ext cx="23900" cy="17775"/>
            </a:xfrm>
            <a:custGeom>
              <a:rect b="b" l="l" r="r" t="t"/>
              <a:pathLst>
                <a:path extrusionOk="0" h="711" w="956">
                  <a:moveTo>
                    <a:pt x="955" y="0"/>
                  </a:moveTo>
                  <a:lnTo>
                    <a:pt x="0" y="563"/>
                  </a:lnTo>
                  <a:lnTo>
                    <a:pt x="0" y="710"/>
                  </a:lnTo>
                  <a:lnTo>
                    <a:pt x="955" y="147"/>
                  </a:lnTo>
                  <a:lnTo>
                    <a:pt x="95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4" name="Google Shape;2244;g14205b110d2_0_4531"/>
            <p:cNvSpPr/>
            <p:nvPr/>
          </p:nvSpPr>
          <p:spPr>
            <a:xfrm>
              <a:off x="2530800" y="2436600"/>
              <a:ext cx="23900" cy="17775"/>
            </a:xfrm>
            <a:custGeom>
              <a:rect b="b" l="l" r="r" t="t"/>
              <a:pathLst>
                <a:path extrusionOk="0" h="711" w="956">
                  <a:moveTo>
                    <a:pt x="0" y="0"/>
                  </a:moveTo>
                  <a:lnTo>
                    <a:pt x="0" y="172"/>
                  </a:lnTo>
                  <a:lnTo>
                    <a:pt x="955" y="710"/>
                  </a:lnTo>
                  <a:lnTo>
                    <a:pt x="955" y="563"/>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5" name="Google Shape;2245;g14205b110d2_0_4531"/>
            <p:cNvSpPr/>
            <p:nvPr/>
          </p:nvSpPr>
          <p:spPr>
            <a:xfrm>
              <a:off x="2530800" y="2423125"/>
              <a:ext cx="47775" cy="27575"/>
            </a:xfrm>
            <a:custGeom>
              <a:rect b="b" l="l" r="r" t="t"/>
              <a:pathLst>
                <a:path extrusionOk="0" h="1103" w="1911">
                  <a:moveTo>
                    <a:pt x="955" y="0"/>
                  </a:moveTo>
                  <a:lnTo>
                    <a:pt x="0" y="539"/>
                  </a:lnTo>
                  <a:lnTo>
                    <a:pt x="955" y="1102"/>
                  </a:lnTo>
                  <a:lnTo>
                    <a:pt x="1910" y="539"/>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6" name="Google Shape;2246;g14205b110d2_0_4531"/>
            <p:cNvSpPr/>
            <p:nvPr/>
          </p:nvSpPr>
          <p:spPr>
            <a:xfrm>
              <a:off x="2704650" y="2523525"/>
              <a:ext cx="23925" cy="17775"/>
            </a:xfrm>
            <a:custGeom>
              <a:rect b="b" l="l" r="r" t="t"/>
              <a:pathLst>
                <a:path extrusionOk="0" h="711" w="957">
                  <a:moveTo>
                    <a:pt x="956" y="0"/>
                  </a:moveTo>
                  <a:lnTo>
                    <a:pt x="1" y="539"/>
                  </a:lnTo>
                  <a:lnTo>
                    <a:pt x="1" y="711"/>
                  </a:lnTo>
                  <a:lnTo>
                    <a:pt x="956" y="147"/>
                  </a:lnTo>
                  <a:lnTo>
                    <a:pt x="956"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7" name="Google Shape;2247;g14205b110d2_0_4531"/>
            <p:cNvSpPr/>
            <p:nvPr/>
          </p:nvSpPr>
          <p:spPr>
            <a:xfrm>
              <a:off x="2560800" y="2454350"/>
              <a:ext cx="143875" cy="86950"/>
            </a:xfrm>
            <a:custGeom>
              <a:rect b="b" l="l" r="r" t="t"/>
              <a:pathLst>
                <a:path extrusionOk="0" h="3478" w="5755">
                  <a:moveTo>
                    <a:pt x="0" y="0"/>
                  </a:moveTo>
                  <a:lnTo>
                    <a:pt x="0" y="147"/>
                  </a:lnTo>
                  <a:lnTo>
                    <a:pt x="5755" y="3478"/>
                  </a:lnTo>
                  <a:lnTo>
                    <a:pt x="5755" y="3306"/>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8" name="Google Shape;2248;g14205b110d2_0_4531"/>
            <p:cNvSpPr/>
            <p:nvPr/>
          </p:nvSpPr>
          <p:spPr>
            <a:xfrm>
              <a:off x="2560800" y="2440275"/>
              <a:ext cx="167775" cy="96750"/>
            </a:xfrm>
            <a:custGeom>
              <a:rect b="b" l="l" r="r" t="t"/>
              <a:pathLst>
                <a:path extrusionOk="0" h="3870" w="6711">
                  <a:moveTo>
                    <a:pt x="955" y="0"/>
                  </a:moveTo>
                  <a:lnTo>
                    <a:pt x="0" y="563"/>
                  </a:lnTo>
                  <a:lnTo>
                    <a:pt x="5755" y="3869"/>
                  </a:lnTo>
                  <a:lnTo>
                    <a:pt x="6710" y="3330"/>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9" name="Google Shape;2249;g14205b110d2_0_4531"/>
            <p:cNvSpPr/>
            <p:nvPr/>
          </p:nvSpPr>
          <p:spPr>
            <a:xfrm>
              <a:off x="2735275" y="2540675"/>
              <a:ext cx="23900" cy="17775"/>
            </a:xfrm>
            <a:custGeom>
              <a:rect b="b" l="l" r="r" t="t"/>
              <a:pathLst>
                <a:path extrusionOk="0" h="711" w="956">
                  <a:moveTo>
                    <a:pt x="955" y="0"/>
                  </a:moveTo>
                  <a:lnTo>
                    <a:pt x="0" y="563"/>
                  </a:lnTo>
                  <a:lnTo>
                    <a:pt x="0" y="710"/>
                  </a:lnTo>
                  <a:lnTo>
                    <a:pt x="955" y="147"/>
                  </a:lnTo>
                  <a:lnTo>
                    <a:pt x="955"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0" name="Google Shape;2250;g14205b110d2_0_4531"/>
            <p:cNvSpPr/>
            <p:nvPr/>
          </p:nvSpPr>
          <p:spPr>
            <a:xfrm>
              <a:off x="2711400" y="2541275"/>
              <a:ext cx="23900" cy="17175"/>
            </a:xfrm>
            <a:custGeom>
              <a:rect b="b" l="l" r="r" t="t"/>
              <a:pathLst>
                <a:path extrusionOk="0" h="687" w="956">
                  <a:moveTo>
                    <a:pt x="0" y="1"/>
                  </a:moveTo>
                  <a:lnTo>
                    <a:pt x="0" y="147"/>
                  </a:lnTo>
                  <a:lnTo>
                    <a:pt x="955" y="686"/>
                  </a:lnTo>
                  <a:lnTo>
                    <a:pt x="955" y="539"/>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1" name="Google Shape;2251;g14205b110d2_0_4531"/>
            <p:cNvSpPr/>
            <p:nvPr/>
          </p:nvSpPr>
          <p:spPr>
            <a:xfrm>
              <a:off x="2711400" y="2527200"/>
              <a:ext cx="47775" cy="27575"/>
            </a:xfrm>
            <a:custGeom>
              <a:rect b="b" l="l" r="r" t="t"/>
              <a:pathLst>
                <a:path extrusionOk="0" h="1103" w="1911">
                  <a:moveTo>
                    <a:pt x="955" y="0"/>
                  </a:moveTo>
                  <a:lnTo>
                    <a:pt x="0" y="564"/>
                  </a:lnTo>
                  <a:lnTo>
                    <a:pt x="955" y="1102"/>
                  </a:lnTo>
                  <a:lnTo>
                    <a:pt x="1910" y="539"/>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2" name="Google Shape;2252;g14205b110d2_0_4531"/>
            <p:cNvSpPr/>
            <p:nvPr/>
          </p:nvSpPr>
          <p:spPr>
            <a:xfrm>
              <a:off x="2765275" y="2557800"/>
              <a:ext cx="23900" cy="17775"/>
            </a:xfrm>
            <a:custGeom>
              <a:rect b="b" l="l" r="r" t="t"/>
              <a:pathLst>
                <a:path extrusionOk="0" h="711" w="956">
                  <a:moveTo>
                    <a:pt x="955" y="1"/>
                  </a:moveTo>
                  <a:lnTo>
                    <a:pt x="0" y="564"/>
                  </a:lnTo>
                  <a:lnTo>
                    <a:pt x="0" y="711"/>
                  </a:lnTo>
                  <a:lnTo>
                    <a:pt x="955" y="172"/>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3" name="Google Shape;2253;g14205b110d2_0_4531"/>
            <p:cNvSpPr/>
            <p:nvPr/>
          </p:nvSpPr>
          <p:spPr>
            <a:xfrm>
              <a:off x="2741400" y="2558425"/>
              <a:ext cx="23900" cy="17150"/>
            </a:xfrm>
            <a:custGeom>
              <a:rect b="b" l="l" r="r" t="t"/>
              <a:pathLst>
                <a:path extrusionOk="0" h="686" w="956">
                  <a:moveTo>
                    <a:pt x="0" y="0"/>
                  </a:moveTo>
                  <a:lnTo>
                    <a:pt x="0" y="147"/>
                  </a:lnTo>
                  <a:lnTo>
                    <a:pt x="955" y="686"/>
                  </a:lnTo>
                  <a:lnTo>
                    <a:pt x="955" y="539"/>
                  </a:lnTo>
                  <a:lnTo>
                    <a:pt x="0" y="0"/>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4" name="Google Shape;2254;g14205b110d2_0_4531"/>
            <p:cNvSpPr/>
            <p:nvPr/>
          </p:nvSpPr>
          <p:spPr>
            <a:xfrm>
              <a:off x="2741400" y="2544325"/>
              <a:ext cx="47775" cy="27575"/>
            </a:xfrm>
            <a:custGeom>
              <a:rect b="b" l="l" r="r" t="t"/>
              <a:pathLst>
                <a:path extrusionOk="0" h="1103" w="1911">
                  <a:moveTo>
                    <a:pt x="955" y="1"/>
                  </a:moveTo>
                  <a:lnTo>
                    <a:pt x="0" y="564"/>
                  </a:lnTo>
                  <a:lnTo>
                    <a:pt x="955" y="1103"/>
                  </a:lnTo>
                  <a:lnTo>
                    <a:pt x="1910" y="540"/>
                  </a:lnTo>
                  <a:lnTo>
                    <a:pt x="95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5" name="Google Shape;2255;g14205b110d2_0_4531"/>
            <p:cNvSpPr/>
            <p:nvPr/>
          </p:nvSpPr>
          <p:spPr>
            <a:xfrm>
              <a:off x="2825275" y="2592700"/>
              <a:ext cx="23900" cy="17775"/>
            </a:xfrm>
            <a:custGeom>
              <a:rect b="b" l="l" r="r" t="t"/>
              <a:pathLst>
                <a:path extrusionOk="0" h="711" w="956">
                  <a:moveTo>
                    <a:pt x="955" y="1"/>
                  </a:moveTo>
                  <a:lnTo>
                    <a:pt x="0" y="564"/>
                  </a:lnTo>
                  <a:lnTo>
                    <a:pt x="0" y="711"/>
                  </a:lnTo>
                  <a:lnTo>
                    <a:pt x="955" y="147"/>
                  </a:lnTo>
                  <a:lnTo>
                    <a:pt x="955"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6" name="Google Shape;2256;g14205b110d2_0_4531"/>
            <p:cNvSpPr/>
            <p:nvPr/>
          </p:nvSpPr>
          <p:spPr>
            <a:xfrm>
              <a:off x="2771400" y="2575550"/>
              <a:ext cx="53900" cy="34925"/>
            </a:xfrm>
            <a:custGeom>
              <a:rect b="b" l="l" r="r" t="t"/>
              <a:pathLst>
                <a:path extrusionOk="0" h="1397" w="2156">
                  <a:moveTo>
                    <a:pt x="0" y="1"/>
                  </a:moveTo>
                  <a:lnTo>
                    <a:pt x="0" y="172"/>
                  </a:lnTo>
                  <a:lnTo>
                    <a:pt x="2155" y="1397"/>
                  </a:lnTo>
                  <a:lnTo>
                    <a:pt x="2155" y="1250"/>
                  </a:lnTo>
                  <a:lnTo>
                    <a:pt x="0" y="1"/>
                  </a:ln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7" name="Google Shape;2257;g14205b110d2_0_4531"/>
            <p:cNvSpPr/>
            <p:nvPr/>
          </p:nvSpPr>
          <p:spPr>
            <a:xfrm>
              <a:off x="2771400" y="2562100"/>
              <a:ext cx="77775" cy="44700"/>
            </a:xfrm>
            <a:custGeom>
              <a:rect b="b" l="l" r="r" t="t"/>
              <a:pathLst>
                <a:path extrusionOk="0" h="1788" w="3111">
                  <a:moveTo>
                    <a:pt x="955" y="0"/>
                  </a:moveTo>
                  <a:lnTo>
                    <a:pt x="0" y="539"/>
                  </a:lnTo>
                  <a:lnTo>
                    <a:pt x="2155" y="1788"/>
                  </a:lnTo>
                  <a:lnTo>
                    <a:pt x="3110" y="1225"/>
                  </a:lnTo>
                  <a:lnTo>
                    <a:pt x="955"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8" name="Google Shape;2258;g14205b110d2_0_4531"/>
            <p:cNvSpPr/>
            <p:nvPr/>
          </p:nvSpPr>
          <p:spPr>
            <a:xfrm>
              <a:off x="2677725" y="2068650"/>
              <a:ext cx="274300" cy="356325"/>
            </a:xfrm>
            <a:custGeom>
              <a:rect b="b" l="l" r="r" t="t"/>
              <a:pathLst>
                <a:path extrusionOk="0" h="14253" w="10972">
                  <a:moveTo>
                    <a:pt x="1" y="1"/>
                  </a:moveTo>
                  <a:lnTo>
                    <a:pt x="1" y="7910"/>
                  </a:lnTo>
                  <a:lnTo>
                    <a:pt x="10971" y="14253"/>
                  </a:lnTo>
                  <a:lnTo>
                    <a:pt x="10971" y="6343"/>
                  </a:lnTo>
                  <a:lnTo>
                    <a:pt x="1" y="1"/>
                  </a:ln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9" name="Google Shape;2259;g14205b110d2_0_4531"/>
            <p:cNvSpPr/>
            <p:nvPr/>
          </p:nvSpPr>
          <p:spPr>
            <a:xfrm>
              <a:off x="2835050" y="2189275"/>
              <a:ext cx="97975" cy="194700"/>
            </a:xfrm>
            <a:custGeom>
              <a:rect b="b" l="l" r="r" t="t"/>
              <a:pathLst>
                <a:path extrusionOk="0" h="7788" w="3919">
                  <a:moveTo>
                    <a:pt x="1" y="0"/>
                  </a:moveTo>
                  <a:lnTo>
                    <a:pt x="1" y="5510"/>
                  </a:lnTo>
                  <a:lnTo>
                    <a:pt x="3919" y="7787"/>
                  </a:lnTo>
                  <a:lnTo>
                    <a:pt x="3919" y="2277"/>
                  </a:lnTo>
                  <a:lnTo>
                    <a:pt x="1"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0" name="Google Shape;2260;g14205b110d2_0_4531"/>
            <p:cNvSpPr/>
            <p:nvPr/>
          </p:nvSpPr>
          <p:spPr>
            <a:xfrm>
              <a:off x="2704650" y="2113950"/>
              <a:ext cx="110225" cy="71675"/>
            </a:xfrm>
            <a:custGeom>
              <a:rect b="b" l="l" r="r" t="t"/>
              <a:pathLst>
                <a:path extrusionOk="0" h="2867" w="4409">
                  <a:moveTo>
                    <a:pt x="1" y="1"/>
                  </a:moveTo>
                  <a:lnTo>
                    <a:pt x="1" y="319"/>
                  </a:lnTo>
                  <a:lnTo>
                    <a:pt x="4409" y="2866"/>
                  </a:lnTo>
                  <a:lnTo>
                    <a:pt x="4409" y="2548"/>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1" name="Google Shape;2261;g14205b110d2_0_4531"/>
            <p:cNvSpPr/>
            <p:nvPr/>
          </p:nvSpPr>
          <p:spPr>
            <a:xfrm>
              <a:off x="2704650" y="2132950"/>
              <a:ext cx="110225" cy="71650"/>
            </a:xfrm>
            <a:custGeom>
              <a:rect b="b" l="l" r="r" t="t"/>
              <a:pathLst>
                <a:path extrusionOk="0" h="2866" w="4409">
                  <a:moveTo>
                    <a:pt x="1" y="0"/>
                  </a:moveTo>
                  <a:lnTo>
                    <a:pt x="1" y="318"/>
                  </a:lnTo>
                  <a:lnTo>
                    <a:pt x="4409" y="2865"/>
                  </a:lnTo>
                  <a:lnTo>
                    <a:pt x="4409" y="2522"/>
                  </a:ln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2" name="Google Shape;2262;g14205b110d2_0_4531"/>
            <p:cNvSpPr/>
            <p:nvPr/>
          </p:nvSpPr>
          <p:spPr>
            <a:xfrm>
              <a:off x="2704650" y="2151300"/>
              <a:ext cx="110225" cy="71650"/>
            </a:xfrm>
            <a:custGeom>
              <a:rect b="b" l="l" r="r" t="t"/>
              <a:pathLst>
                <a:path extrusionOk="0" h="2866" w="4409">
                  <a:moveTo>
                    <a:pt x="1" y="1"/>
                  </a:moveTo>
                  <a:lnTo>
                    <a:pt x="1" y="319"/>
                  </a:lnTo>
                  <a:lnTo>
                    <a:pt x="4409" y="2866"/>
                  </a:lnTo>
                  <a:lnTo>
                    <a:pt x="4409" y="2547"/>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3" name="Google Shape;2263;g14205b110d2_0_4531"/>
            <p:cNvSpPr/>
            <p:nvPr/>
          </p:nvSpPr>
          <p:spPr>
            <a:xfrm>
              <a:off x="2704650" y="2170275"/>
              <a:ext cx="110225" cy="71050"/>
            </a:xfrm>
            <a:custGeom>
              <a:rect b="b" l="l" r="r" t="t"/>
              <a:pathLst>
                <a:path extrusionOk="0" h="2842" w="4409">
                  <a:moveTo>
                    <a:pt x="1" y="1"/>
                  </a:moveTo>
                  <a:lnTo>
                    <a:pt x="1" y="319"/>
                  </a:lnTo>
                  <a:lnTo>
                    <a:pt x="4409" y="2841"/>
                  </a:lnTo>
                  <a:lnTo>
                    <a:pt x="4409" y="2523"/>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4" name="Google Shape;2264;g14205b110d2_0_4531"/>
            <p:cNvSpPr/>
            <p:nvPr/>
          </p:nvSpPr>
          <p:spPr>
            <a:xfrm>
              <a:off x="2704650" y="2188650"/>
              <a:ext cx="110225" cy="71650"/>
            </a:xfrm>
            <a:custGeom>
              <a:rect b="b" l="l" r="r" t="t"/>
              <a:pathLst>
                <a:path extrusionOk="0" h="2866" w="4409">
                  <a:moveTo>
                    <a:pt x="1" y="1"/>
                  </a:moveTo>
                  <a:lnTo>
                    <a:pt x="1" y="319"/>
                  </a:lnTo>
                  <a:lnTo>
                    <a:pt x="4409" y="2866"/>
                  </a:lnTo>
                  <a:lnTo>
                    <a:pt x="4409" y="2547"/>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5" name="Google Shape;2265;g14205b110d2_0_4531"/>
            <p:cNvSpPr/>
            <p:nvPr/>
          </p:nvSpPr>
          <p:spPr>
            <a:xfrm>
              <a:off x="2704650" y="2207025"/>
              <a:ext cx="110225" cy="71650"/>
            </a:xfrm>
            <a:custGeom>
              <a:rect b="b" l="l" r="r" t="t"/>
              <a:pathLst>
                <a:path extrusionOk="0" h="2866" w="4409">
                  <a:moveTo>
                    <a:pt x="1" y="0"/>
                  </a:moveTo>
                  <a:lnTo>
                    <a:pt x="1" y="343"/>
                  </a:lnTo>
                  <a:lnTo>
                    <a:pt x="4409" y="2865"/>
                  </a:lnTo>
                  <a:lnTo>
                    <a:pt x="4409" y="2547"/>
                  </a:ln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6" name="Google Shape;2266;g14205b110d2_0_4531"/>
            <p:cNvSpPr/>
            <p:nvPr/>
          </p:nvSpPr>
          <p:spPr>
            <a:xfrm>
              <a:off x="2704650" y="2244350"/>
              <a:ext cx="76550" cy="52675"/>
            </a:xfrm>
            <a:custGeom>
              <a:rect b="b" l="l" r="r" t="t"/>
              <a:pathLst>
                <a:path extrusionOk="0" h="2107" w="3062">
                  <a:moveTo>
                    <a:pt x="1" y="1"/>
                  </a:moveTo>
                  <a:lnTo>
                    <a:pt x="1" y="344"/>
                  </a:lnTo>
                  <a:lnTo>
                    <a:pt x="3062" y="2107"/>
                  </a:lnTo>
                  <a:lnTo>
                    <a:pt x="3062" y="1789"/>
                  </a:ln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7" name="Google Shape;2267;g14205b110d2_0_4531"/>
            <p:cNvSpPr/>
            <p:nvPr/>
          </p:nvSpPr>
          <p:spPr>
            <a:xfrm>
              <a:off x="2704650" y="2226000"/>
              <a:ext cx="110225" cy="71650"/>
            </a:xfrm>
            <a:custGeom>
              <a:rect b="b" l="l" r="r" t="t"/>
              <a:pathLst>
                <a:path extrusionOk="0" h="2866" w="4409">
                  <a:moveTo>
                    <a:pt x="1" y="0"/>
                  </a:moveTo>
                  <a:lnTo>
                    <a:pt x="1" y="319"/>
                  </a:lnTo>
                  <a:lnTo>
                    <a:pt x="4409" y="2865"/>
                  </a:lnTo>
                  <a:lnTo>
                    <a:pt x="4409" y="2547"/>
                  </a:ln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8" name="Google Shape;2268;g14205b110d2_0_4531"/>
            <p:cNvSpPr/>
            <p:nvPr/>
          </p:nvSpPr>
          <p:spPr>
            <a:xfrm>
              <a:off x="2847300" y="2225375"/>
              <a:ext cx="57575" cy="74725"/>
            </a:xfrm>
            <a:custGeom>
              <a:rect b="b" l="l" r="r" t="t"/>
              <a:pathLst>
                <a:path extrusionOk="0" h="2989" w="2303">
                  <a:moveTo>
                    <a:pt x="1152" y="1"/>
                  </a:moveTo>
                  <a:lnTo>
                    <a:pt x="1" y="1641"/>
                  </a:lnTo>
                  <a:lnTo>
                    <a:pt x="2303" y="2988"/>
                  </a:lnTo>
                  <a:lnTo>
                    <a:pt x="1152" y="1"/>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9" name="Google Shape;2269;g14205b110d2_0_4531"/>
            <p:cNvSpPr/>
            <p:nvPr/>
          </p:nvSpPr>
          <p:spPr>
            <a:xfrm>
              <a:off x="2869950" y="2251100"/>
              <a:ext cx="58200" cy="74700"/>
            </a:xfrm>
            <a:custGeom>
              <a:rect b="b" l="l" r="r" t="t"/>
              <a:pathLst>
                <a:path extrusionOk="0" h="2988" w="2328">
                  <a:moveTo>
                    <a:pt x="1176" y="0"/>
                  </a:moveTo>
                  <a:lnTo>
                    <a:pt x="1" y="1641"/>
                  </a:lnTo>
                  <a:lnTo>
                    <a:pt x="2327" y="2988"/>
                  </a:lnTo>
                  <a:lnTo>
                    <a:pt x="1176" y="0"/>
                  </a:ln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0" name="Google Shape;2270;g14205b110d2_0_4531"/>
            <p:cNvSpPr/>
            <p:nvPr/>
          </p:nvSpPr>
          <p:spPr>
            <a:xfrm>
              <a:off x="2876700" y="2293275"/>
              <a:ext cx="45325" cy="58300"/>
            </a:xfrm>
            <a:custGeom>
              <a:rect b="b" l="l" r="r" t="t"/>
              <a:pathLst>
                <a:path extrusionOk="0" h="2332" w="1813">
                  <a:moveTo>
                    <a:pt x="496" y="0"/>
                  </a:moveTo>
                  <a:cubicBezTo>
                    <a:pt x="198" y="0"/>
                    <a:pt x="0" y="240"/>
                    <a:pt x="0" y="640"/>
                  </a:cubicBezTo>
                  <a:cubicBezTo>
                    <a:pt x="0" y="1227"/>
                    <a:pt x="392" y="1913"/>
                    <a:pt x="906" y="2207"/>
                  </a:cubicBezTo>
                  <a:cubicBezTo>
                    <a:pt x="1048" y="2292"/>
                    <a:pt x="1184" y="2332"/>
                    <a:pt x="1305" y="2332"/>
                  </a:cubicBezTo>
                  <a:cubicBezTo>
                    <a:pt x="1602" y="2332"/>
                    <a:pt x="1812" y="2093"/>
                    <a:pt x="1812" y="1693"/>
                  </a:cubicBezTo>
                  <a:cubicBezTo>
                    <a:pt x="1812" y="1105"/>
                    <a:pt x="1396" y="419"/>
                    <a:pt x="906" y="125"/>
                  </a:cubicBezTo>
                  <a:cubicBezTo>
                    <a:pt x="757" y="40"/>
                    <a:pt x="618" y="0"/>
                    <a:pt x="496" y="0"/>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1" name="Google Shape;2271;g14205b110d2_0_4531"/>
            <p:cNvSpPr/>
            <p:nvPr/>
          </p:nvSpPr>
          <p:spPr>
            <a:xfrm>
              <a:off x="3933950" y="1788275"/>
              <a:ext cx="44100" cy="34300"/>
            </a:xfrm>
            <a:custGeom>
              <a:rect b="b" l="l" r="r" t="t"/>
              <a:pathLst>
                <a:path extrusionOk="0" h="1372" w="1764">
                  <a:moveTo>
                    <a:pt x="1" y="0"/>
                  </a:moveTo>
                  <a:lnTo>
                    <a:pt x="1176" y="1372"/>
                  </a:lnTo>
                  <a:lnTo>
                    <a:pt x="1764" y="343"/>
                  </a:lnTo>
                  <a:lnTo>
                    <a:pt x="1"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2" name="Google Shape;2272;g14205b110d2_0_4531"/>
            <p:cNvSpPr/>
            <p:nvPr/>
          </p:nvSpPr>
          <p:spPr>
            <a:xfrm>
              <a:off x="3933950" y="1788275"/>
              <a:ext cx="12275" cy="9825"/>
            </a:xfrm>
            <a:custGeom>
              <a:rect b="b" l="l" r="r" t="t"/>
              <a:pathLst>
                <a:path extrusionOk="0" h="393" w="491">
                  <a:moveTo>
                    <a:pt x="1" y="0"/>
                  </a:moveTo>
                  <a:lnTo>
                    <a:pt x="319" y="392"/>
                  </a:lnTo>
                  <a:lnTo>
                    <a:pt x="491" y="98"/>
                  </a:lnTo>
                  <a:lnTo>
                    <a:pt x="1" y="0"/>
                  </a:ln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3" name="Google Shape;2273;g14205b110d2_0_4531"/>
            <p:cNvSpPr/>
            <p:nvPr/>
          </p:nvSpPr>
          <p:spPr>
            <a:xfrm>
              <a:off x="3960275" y="1796475"/>
              <a:ext cx="234500" cy="151600"/>
            </a:xfrm>
            <a:custGeom>
              <a:rect b="b" l="l" r="r" t="t"/>
              <a:pathLst>
                <a:path extrusionOk="0" h="6064" w="9380">
                  <a:moveTo>
                    <a:pt x="620" y="1"/>
                  </a:moveTo>
                  <a:cubicBezTo>
                    <a:pt x="563" y="1"/>
                    <a:pt x="495" y="18"/>
                    <a:pt x="417" y="64"/>
                  </a:cubicBezTo>
                  <a:cubicBezTo>
                    <a:pt x="197" y="187"/>
                    <a:pt x="1" y="505"/>
                    <a:pt x="1" y="774"/>
                  </a:cubicBezTo>
                  <a:cubicBezTo>
                    <a:pt x="1" y="897"/>
                    <a:pt x="50" y="995"/>
                    <a:pt x="123" y="1044"/>
                  </a:cubicBezTo>
                  <a:lnTo>
                    <a:pt x="8792" y="6064"/>
                  </a:lnTo>
                  <a:cubicBezTo>
                    <a:pt x="8719" y="6015"/>
                    <a:pt x="8670" y="5941"/>
                    <a:pt x="8670" y="5794"/>
                  </a:cubicBezTo>
                  <a:cubicBezTo>
                    <a:pt x="8670" y="5550"/>
                    <a:pt x="8841" y="5231"/>
                    <a:pt x="9086" y="5084"/>
                  </a:cubicBezTo>
                  <a:cubicBezTo>
                    <a:pt x="9140" y="5044"/>
                    <a:pt x="9194" y="5026"/>
                    <a:pt x="9248" y="5026"/>
                  </a:cubicBezTo>
                  <a:cubicBezTo>
                    <a:pt x="9292" y="5026"/>
                    <a:pt x="9336" y="5038"/>
                    <a:pt x="9380" y="5060"/>
                  </a:cubicBezTo>
                  <a:lnTo>
                    <a:pt x="711" y="15"/>
                  </a:lnTo>
                  <a:cubicBezTo>
                    <a:pt x="684" y="6"/>
                    <a:pt x="654" y="1"/>
                    <a:pt x="620" y="1"/>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4" name="Google Shape;2274;g14205b110d2_0_4531"/>
            <p:cNvSpPr/>
            <p:nvPr/>
          </p:nvSpPr>
          <p:spPr>
            <a:xfrm>
              <a:off x="4177000" y="1922275"/>
              <a:ext cx="20850" cy="26500"/>
            </a:xfrm>
            <a:custGeom>
              <a:rect b="b" l="l" r="r" t="t"/>
              <a:pathLst>
                <a:path extrusionOk="0" h="1060" w="834">
                  <a:moveTo>
                    <a:pt x="592" y="0"/>
                  </a:moveTo>
                  <a:cubicBezTo>
                    <a:pt x="539" y="0"/>
                    <a:pt x="480" y="17"/>
                    <a:pt x="417" y="52"/>
                  </a:cubicBezTo>
                  <a:cubicBezTo>
                    <a:pt x="172" y="199"/>
                    <a:pt x="1" y="518"/>
                    <a:pt x="1" y="762"/>
                  </a:cubicBezTo>
                  <a:cubicBezTo>
                    <a:pt x="1" y="954"/>
                    <a:pt x="88" y="1059"/>
                    <a:pt x="227" y="1059"/>
                  </a:cubicBezTo>
                  <a:cubicBezTo>
                    <a:pt x="282" y="1059"/>
                    <a:pt x="347" y="1042"/>
                    <a:pt x="417" y="1007"/>
                  </a:cubicBezTo>
                  <a:cubicBezTo>
                    <a:pt x="637" y="885"/>
                    <a:pt x="833" y="567"/>
                    <a:pt x="833" y="297"/>
                  </a:cubicBezTo>
                  <a:cubicBezTo>
                    <a:pt x="816" y="105"/>
                    <a:pt x="723" y="0"/>
                    <a:pt x="592" y="0"/>
                  </a:cubicBezTo>
                  <a:close/>
                </a:path>
              </a:pathLst>
            </a:custGeom>
            <a:solidFill>
              <a:srgbClr val="495DE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5" name="Google Shape;2275;g14205b110d2_0_4531"/>
            <p:cNvSpPr/>
            <p:nvPr/>
          </p:nvSpPr>
          <p:spPr>
            <a:xfrm>
              <a:off x="4036800" y="1806025"/>
              <a:ext cx="44100" cy="34300"/>
            </a:xfrm>
            <a:custGeom>
              <a:rect b="b" l="l" r="r" t="t"/>
              <a:pathLst>
                <a:path extrusionOk="0" h="1372" w="1764">
                  <a:moveTo>
                    <a:pt x="1" y="1"/>
                  </a:moveTo>
                  <a:lnTo>
                    <a:pt x="1201" y="1372"/>
                  </a:lnTo>
                  <a:lnTo>
                    <a:pt x="1764" y="368"/>
                  </a:lnTo>
                  <a:lnTo>
                    <a:pt x="1"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6" name="Google Shape;2276;g14205b110d2_0_4531"/>
            <p:cNvSpPr/>
            <p:nvPr/>
          </p:nvSpPr>
          <p:spPr>
            <a:xfrm>
              <a:off x="4036800" y="1806025"/>
              <a:ext cx="12275" cy="9825"/>
            </a:xfrm>
            <a:custGeom>
              <a:rect b="b" l="l" r="r" t="t"/>
              <a:pathLst>
                <a:path extrusionOk="0" h="393" w="491">
                  <a:moveTo>
                    <a:pt x="1" y="1"/>
                  </a:moveTo>
                  <a:lnTo>
                    <a:pt x="344" y="392"/>
                  </a:lnTo>
                  <a:lnTo>
                    <a:pt x="491" y="99"/>
                  </a:lnTo>
                  <a:lnTo>
                    <a:pt x="1"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7" name="Google Shape;2277;g14205b110d2_0_4531"/>
            <p:cNvSpPr/>
            <p:nvPr/>
          </p:nvSpPr>
          <p:spPr>
            <a:xfrm>
              <a:off x="4063750" y="1814350"/>
              <a:ext cx="157350" cy="107400"/>
            </a:xfrm>
            <a:custGeom>
              <a:rect b="b" l="l" r="r" t="t"/>
              <a:pathLst>
                <a:path extrusionOk="0" h="4296" w="6294">
                  <a:moveTo>
                    <a:pt x="6278" y="3259"/>
                  </a:moveTo>
                  <a:lnTo>
                    <a:pt x="6294" y="3267"/>
                  </a:lnTo>
                  <a:cubicBezTo>
                    <a:pt x="6289" y="3264"/>
                    <a:pt x="6284" y="3261"/>
                    <a:pt x="6278" y="3259"/>
                  </a:cubicBezTo>
                  <a:close/>
                  <a:moveTo>
                    <a:pt x="572" y="1"/>
                  </a:moveTo>
                  <a:cubicBezTo>
                    <a:pt x="519" y="1"/>
                    <a:pt x="459" y="19"/>
                    <a:pt x="392" y="59"/>
                  </a:cubicBezTo>
                  <a:cubicBezTo>
                    <a:pt x="172" y="182"/>
                    <a:pt x="0" y="500"/>
                    <a:pt x="0" y="770"/>
                  </a:cubicBezTo>
                  <a:cubicBezTo>
                    <a:pt x="0" y="892"/>
                    <a:pt x="25" y="990"/>
                    <a:pt x="98" y="1039"/>
                  </a:cubicBezTo>
                  <a:lnTo>
                    <a:pt x="5706" y="4296"/>
                  </a:lnTo>
                  <a:cubicBezTo>
                    <a:pt x="5632" y="4247"/>
                    <a:pt x="5584" y="4149"/>
                    <a:pt x="5584" y="4026"/>
                  </a:cubicBezTo>
                  <a:cubicBezTo>
                    <a:pt x="5584" y="3757"/>
                    <a:pt x="5755" y="3439"/>
                    <a:pt x="6000" y="3292"/>
                  </a:cubicBezTo>
                  <a:cubicBezTo>
                    <a:pt x="6060" y="3262"/>
                    <a:pt x="6130" y="3241"/>
                    <a:pt x="6192" y="3241"/>
                  </a:cubicBezTo>
                  <a:cubicBezTo>
                    <a:pt x="6224" y="3241"/>
                    <a:pt x="6253" y="3246"/>
                    <a:pt x="6278" y="3259"/>
                  </a:cubicBezTo>
                  <a:lnTo>
                    <a:pt x="6278" y="3259"/>
                  </a:lnTo>
                  <a:lnTo>
                    <a:pt x="686" y="35"/>
                  </a:lnTo>
                  <a:cubicBezTo>
                    <a:pt x="653" y="13"/>
                    <a:pt x="615" y="1"/>
                    <a:pt x="572" y="1"/>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8" name="Google Shape;2278;g14205b110d2_0_4531"/>
            <p:cNvSpPr/>
            <p:nvPr/>
          </p:nvSpPr>
          <p:spPr>
            <a:xfrm>
              <a:off x="4203325" y="1895325"/>
              <a:ext cx="20850" cy="26800"/>
            </a:xfrm>
            <a:custGeom>
              <a:rect b="b" l="l" r="r" t="t"/>
              <a:pathLst>
                <a:path extrusionOk="0" h="1072" w="834">
                  <a:moveTo>
                    <a:pt x="596" y="1"/>
                  </a:moveTo>
                  <a:cubicBezTo>
                    <a:pt x="541" y="1"/>
                    <a:pt x="480" y="18"/>
                    <a:pt x="417" y="53"/>
                  </a:cubicBezTo>
                  <a:cubicBezTo>
                    <a:pt x="172" y="200"/>
                    <a:pt x="1" y="518"/>
                    <a:pt x="1" y="787"/>
                  </a:cubicBezTo>
                  <a:cubicBezTo>
                    <a:pt x="1" y="960"/>
                    <a:pt x="85" y="1071"/>
                    <a:pt x="221" y="1071"/>
                  </a:cubicBezTo>
                  <a:cubicBezTo>
                    <a:pt x="278" y="1071"/>
                    <a:pt x="344" y="1051"/>
                    <a:pt x="417" y="1008"/>
                  </a:cubicBezTo>
                  <a:cubicBezTo>
                    <a:pt x="637" y="885"/>
                    <a:pt x="833" y="567"/>
                    <a:pt x="833" y="298"/>
                  </a:cubicBezTo>
                  <a:cubicBezTo>
                    <a:pt x="833" y="106"/>
                    <a:pt x="734" y="1"/>
                    <a:pt x="596" y="1"/>
                  </a:cubicBezTo>
                  <a:close/>
                </a:path>
              </a:pathLst>
            </a:custGeom>
            <a:solidFill>
              <a:srgbClr val="D34C4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9" name="Google Shape;2279;g14205b110d2_0_4531"/>
            <p:cNvSpPr/>
            <p:nvPr/>
          </p:nvSpPr>
          <p:spPr>
            <a:xfrm>
              <a:off x="3896000" y="1850725"/>
              <a:ext cx="33075" cy="47775"/>
            </a:xfrm>
            <a:custGeom>
              <a:rect b="b" l="l" r="r" t="t"/>
              <a:pathLst>
                <a:path extrusionOk="0" h="1911" w="1323">
                  <a:moveTo>
                    <a:pt x="25" y="0"/>
                  </a:moveTo>
                  <a:lnTo>
                    <a:pt x="1" y="1078"/>
                  </a:lnTo>
                  <a:cubicBezTo>
                    <a:pt x="1" y="1127"/>
                    <a:pt x="50" y="1176"/>
                    <a:pt x="99" y="1200"/>
                  </a:cubicBezTo>
                  <a:lnTo>
                    <a:pt x="1323" y="1910"/>
                  </a:lnTo>
                  <a:lnTo>
                    <a:pt x="1323" y="833"/>
                  </a:lnTo>
                  <a:lnTo>
                    <a:pt x="99" y="123"/>
                  </a:lnTo>
                  <a:cubicBezTo>
                    <a:pt x="50" y="98"/>
                    <a:pt x="25" y="49"/>
                    <a:pt x="25" y="0"/>
                  </a:cubicBezTo>
                  <a:close/>
                </a:path>
              </a:pathLst>
            </a:custGeom>
            <a:solidFill>
              <a:srgbClr val="495DE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0" name="Google Shape;2280;g14205b110d2_0_4531"/>
            <p:cNvSpPr/>
            <p:nvPr/>
          </p:nvSpPr>
          <p:spPr>
            <a:xfrm>
              <a:off x="3929050" y="1847650"/>
              <a:ext cx="40450" cy="50850"/>
            </a:xfrm>
            <a:custGeom>
              <a:rect b="b" l="l" r="r" t="t"/>
              <a:pathLst>
                <a:path extrusionOk="0" h="2034" w="1618">
                  <a:moveTo>
                    <a:pt x="1617" y="1"/>
                  </a:moveTo>
                  <a:lnTo>
                    <a:pt x="1" y="956"/>
                  </a:lnTo>
                  <a:lnTo>
                    <a:pt x="1" y="2033"/>
                  </a:lnTo>
                  <a:lnTo>
                    <a:pt x="1617" y="1103"/>
                  </a:lnTo>
                  <a:lnTo>
                    <a:pt x="1617" y="1"/>
                  </a:lnTo>
                  <a:close/>
                </a:path>
              </a:pathLst>
            </a:custGeom>
            <a:solidFill>
              <a:srgbClr val="00C3B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1" name="Google Shape;2281;g14205b110d2_0_4531"/>
            <p:cNvSpPr/>
            <p:nvPr/>
          </p:nvSpPr>
          <p:spPr>
            <a:xfrm>
              <a:off x="3895400" y="1828975"/>
              <a:ext cx="74100" cy="42575"/>
            </a:xfrm>
            <a:custGeom>
              <a:rect b="b" l="l" r="r" t="t"/>
              <a:pathLst>
                <a:path extrusionOk="0" h="1703" w="2964">
                  <a:moveTo>
                    <a:pt x="1543" y="1"/>
                  </a:moveTo>
                  <a:cubicBezTo>
                    <a:pt x="1463" y="1"/>
                    <a:pt x="1384" y="13"/>
                    <a:pt x="1322" y="38"/>
                  </a:cubicBezTo>
                  <a:lnTo>
                    <a:pt x="123" y="748"/>
                  </a:lnTo>
                  <a:cubicBezTo>
                    <a:pt x="0" y="821"/>
                    <a:pt x="0" y="919"/>
                    <a:pt x="123" y="993"/>
                  </a:cubicBezTo>
                  <a:lnTo>
                    <a:pt x="1347" y="1703"/>
                  </a:lnTo>
                  <a:lnTo>
                    <a:pt x="2963" y="748"/>
                  </a:lnTo>
                  <a:lnTo>
                    <a:pt x="1763" y="38"/>
                  </a:lnTo>
                  <a:cubicBezTo>
                    <a:pt x="1702" y="13"/>
                    <a:pt x="1622" y="1"/>
                    <a:pt x="1543" y="1"/>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2" name="Google Shape;2282;g14205b110d2_0_4531"/>
            <p:cNvSpPr/>
            <p:nvPr/>
          </p:nvSpPr>
          <p:spPr>
            <a:xfrm>
              <a:off x="3950475" y="1859900"/>
              <a:ext cx="40450" cy="50850"/>
            </a:xfrm>
            <a:custGeom>
              <a:rect b="b" l="l" r="r" t="t"/>
              <a:pathLst>
                <a:path extrusionOk="0" h="2034" w="1618">
                  <a:moveTo>
                    <a:pt x="1617" y="1"/>
                  </a:moveTo>
                  <a:lnTo>
                    <a:pt x="1" y="956"/>
                  </a:lnTo>
                  <a:lnTo>
                    <a:pt x="1" y="2033"/>
                  </a:lnTo>
                  <a:lnTo>
                    <a:pt x="1617" y="1102"/>
                  </a:lnTo>
                  <a:lnTo>
                    <a:pt x="1617"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3" name="Google Shape;2283;g14205b110d2_0_4531"/>
            <p:cNvSpPr/>
            <p:nvPr/>
          </p:nvSpPr>
          <p:spPr>
            <a:xfrm>
              <a:off x="3929050" y="1871525"/>
              <a:ext cx="21450" cy="39225"/>
            </a:xfrm>
            <a:custGeom>
              <a:rect b="b" l="l" r="r" t="t"/>
              <a:pathLst>
                <a:path extrusionOk="0" h="1569" w="858">
                  <a:moveTo>
                    <a:pt x="1" y="1"/>
                  </a:moveTo>
                  <a:lnTo>
                    <a:pt x="1" y="1078"/>
                  </a:lnTo>
                  <a:lnTo>
                    <a:pt x="858" y="1568"/>
                  </a:lnTo>
                  <a:lnTo>
                    <a:pt x="858" y="491"/>
                  </a:lnTo>
                  <a:lnTo>
                    <a:pt x="1" y="1"/>
                  </a:lnTo>
                  <a:close/>
                </a:path>
              </a:pathLst>
            </a:custGeom>
            <a:solidFill>
              <a:srgbClr val="CECC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4" name="Google Shape;2284;g14205b110d2_0_4531"/>
            <p:cNvSpPr/>
            <p:nvPr/>
          </p:nvSpPr>
          <p:spPr>
            <a:xfrm>
              <a:off x="3929050" y="1847650"/>
              <a:ext cx="61875" cy="36150"/>
            </a:xfrm>
            <a:custGeom>
              <a:rect b="b" l="l" r="r" t="t"/>
              <a:pathLst>
                <a:path extrusionOk="0" h="1446" w="2475">
                  <a:moveTo>
                    <a:pt x="1617" y="1"/>
                  </a:moveTo>
                  <a:lnTo>
                    <a:pt x="1" y="956"/>
                  </a:lnTo>
                  <a:lnTo>
                    <a:pt x="858" y="1446"/>
                  </a:lnTo>
                  <a:lnTo>
                    <a:pt x="2474" y="491"/>
                  </a:lnTo>
                  <a:lnTo>
                    <a:pt x="1617"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5" name="Google Shape;2285;g14205b110d2_0_4531"/>
            <p:cNvSpPr/>
            <p:nvPr/>
          </p:nvSpPr>
          <p:spPr>
            <a:xfrm>
              <a:off x="3950475" y="1880725"/>
              <a:ext cx="72900" cy="49150"/>
            </a:xfrm>
            <a:custGeom>
              <a:rect b="b" l="l" r="r" t="t"/>
              <a:pathLst>
                <a:path extrusionOk="0" h="1966" w="2916">
                  <a:moveTo>
                    <a:pt x="2915" y="0"/>
                  </a:moveTo>
                  <a:cubicBezTo>
                    <a:pt x="2915" y="49"/>
                    <a:pt x="2891" y="98"/>
                    <a:pt x="2842" y="123"/>
                  </a:cubicBezTo>
                  <a:lnTo>
                    <a:pt x="1642" y="833"/>
                  </a:lnTo>
                  <a:cubicBezTo>
                    <a:pt x="1580" y="857"/>
                    <a:pt x="1501" y="869"/>
                    <a:pt x="1421" y="869"/>
                  </a:cubicBezTo>
                  <a:cubicBezTo>
                    <a:pt x="1342" y="869"/>
                    <a:pt x="1262" y="857"/>
                    <a:pt x="1201" y="833"/>
                  </a:cubicBezTo>
                  <a:lnTo>
                    <a:pt x="1" y="123"/>
                  </a:lnTo>
                  <a:lnTo>
                    <a:pt x="1" y="1200"/>
                  </a:lnTo>
                  <a:lnTo>
                    <a:pt x="1201" y="1910"/>
                  </a:lnTo>
                  <a:cubicBezTo>
                    <a:pt x="1262" y="1947"/>
                    <a:pt x="1342" y="1965"/>
                    <a:pt x="1418" y="1965"/>
                  </a:cubicBezTo>
                  <a:cubicBezTo>
                    <a:pt x="1495" y="1965"/>
                    <a:pt x="1568" y="1947"/>
                    <a:pt x="1617" y="1910"/>
                  </a:cubicBezTo>
                  <a:lnTo>
                    <a:pt x="2842" y="1200"/>
                  </a:lnTo>
                  <a:cubicBezTo>
                    <a:pt x="2891" y="1176"/>
                    <a:pt x="2915" y="1127"/>
                    <a:pt x="2915" y="1078"/>
                  </a:cubicBezTo>
                  <a:lnTo>
                    <a:pt x="2915" y="0"/>
                  </a:lnTo>
                  <a:close/>
                </a:path>
              </a:pathLst>
            </a:custGeom>
            <a:solidFill>
              <a:srgbClr val="D34C4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6" name="Google Shape;2286;g14205b110d2_0_4531"/>
            <p:cNvSpPr/>
            <p:nvPr/>
          </p:nvSpPr>
          <p:spPr>
            <a:xfrm>
              <a:off x="3950475" y="1859900"/>
              <a:ext cx="74125" cy="42575"/>
            </a:xfrm>
            <a:custGeom>
              <a:rect b="b" l="l" r="r" t="t"/>
              <a:pathLst>
                <a:path extrusionOk="0" h="1703" w="2965">
                  <a:moveTo>
                    <a:pt x="1617" y="1"/>
                  </a:moveTo>
                  <a:lnTo>
                    <a:pt x="1" y="956"/>
                  </a:lnTo>
                  <a:lnTo>
                    <a:pt x="1201" y="1666"/>
                  </a:lnTo>
                  <a:cubicBezTo>
                    <a:pt x="1262" y="1690"/>
                    <a:pt x="1342" y="1702"/>
                    <a:pt x="1421" y="1702"/>
                  </a:cubicBezTo>
                  <a:cubicBezTo>
                    <a:pt x="1501" y="1702"/>
                    <a:pt x="1580" y="1690"/>
                    <a:pt x="1642" y="1666"/>
                  </a:cubicBezTo>
                  <a:lnTo>
                    <a:pt x="2842" y="956"/>
                  </a:lnTo>
                  <a:cubicBezTo>
                    <a:pt x="2964" y="882"/>
                    <a:pt x="2964" y="784"/>
                    <a:pt x="2842" y="711"/>
                  </a:cubicBezTo>
                  <a:lnTo>
                    <a:pt x="1617"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7" name="Google Shape;2287;g14205b110d2_0_4531"/>
            <p:cNvSpPr/>
            <p:nvPr/>
          </p:nvSpPr>
          <p:spPr>
            <a:xfrm>
              <a:off x="3168100" y="1619625"/>
              <a:ext cx="747525" cy="427925"/>
            </a:xfrm>
            <a:custGeom>
              <a:rect b="b" l="l" r="r" t="t"/>
              <a:pathLst>
                <a:path extrusionOk="0" h="17117" w="29901">
                  <a:moveTo>
                    <a:pt x="18434" y="0"/>
                  </a:moveTo>
                  <a:cubicBezTo>
                    <a:pt x="18186" y="0"/>
                    <a:pt x="17951" y="51"/>
                    <a:pt x="17779" y="159"/>
                  </a:cubicBezTo>
                  <a:lnTo>
                    <a:pt x="417" y="10175"/>
                  </a:lnTo>
                  <a:cubicBezTo>
                    <a:pt x="0" y="10420"/>
                    <a:pt x="49" y="10811"/>
                    <a:pt x="515" y="11081"/>
                  </a:cubicBezTo>
                  <a:lnTo>
                    <a:pt x="10579" y="16884"/>
                  </a:lnTo>
                  <a:cubicBezTo>
                    <a:pt x="10839" y="17035"/>
                    <a:pt x="11168" y="17117"/>
                    <a:pt x="11481" y="17117"/>
                  </a:cubicBezTo>
                  <a:cubicBezTo>
                    <a:pt x="11727" y="17117"/>
                    <a:pt x="11963" y="17066"/>
                    <a:pt x="12146" y="16958"/>
                  </a:cubicBezTo>
                  <a:lnTo>
                    <a:pt x="29508" y="6942"/>
                  </a:lnTo>
                  <a:cubicBezTo>
                    <a:pt x="29900" y="6697"/>
                    <a:pt x="29851" y="6306"/>
                    <a:pt x="29386" y="6036"/>
                  </a:cubicBezTo>
                  <a:lnTo>
                    <a:pt x="19346" y="233"/>
                  </a:lnTo>
                  <a:cubicBezTo>
                    <a:pt x="19086" y="82"/>
                    <a:pt x="18749" y="0"/>
                    <a:pt x="18434"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8" name="Google Shape;2288;g14205b110d2_0_4531"/>
            <p:cNvSpPr/>
            <p:nvPr/>
          </p:nvSpPr>
          <p:spPr>
            <a:xfrm>
              <a:off x="3650500" y="1688475"/>
              <a:ext cx="194725" cy="112075"/>
            </a:xfrm>
            <a:custGeom>
              <a:rect b="b" l="l" r="r" t="t"/>
              <a:pathLst>
                <a:path extrusionOk="0" h="4483" w="7789">
                  <a:moveTo>
                    <a:pt x="1152" y="1"/>
                  </a:moveTo>
                  <a:lnTo>
                    <a:pt x="1" y="638"/>
                  </a:lnTo>
                  <a:lnTo>
                    <a:pt x="6637" y="4482"/>
                  </a:lnTo>
                  <a:lnTo>
                    <a:pt x="7788" y="3821"/>
                  </a:lnTo>
                  <a:lnTo>
                    <a:pt x="1152"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9" name="Google Shape;2289;g14205b110d2_0_4531"/>
            <p:cNvSpPr/>
            <p:nvPr/>
          </p:nvSpPr>
          <p:spPr>
            <a:xfrm>
              <a:off x="3589300" y="1723375"/>
              <a:ext cx="194700" cy="112675"/>
            </a:xfrm>
            <a:custGeom>
              <a:rect b="b" l="l" r="r" t="t"/>
              <a:pathLst>
                <a:path extrusionOk="0" h="4507" w="7788">
                  <a:moveTo>
                    <a:pt x="1151" y="1"/>
                  </a:moveTo>
                  <a:lnTo>
                    <a:pt x="0" y="662"/>
                  </a:lnTo>
                  <a:lnTo>
                    <a:pt x="6661" y="4507"/>
                  </a:lnTo>
                  <a:lnTo>
                    <a:pt x="7787" y="3845"/>
                  </a:lnTo>
                  <a:lnTo>
                    <a:pt x="1151"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0" name="Google Shape;2290;g14205b110d2_0_4531"/>
            <p:cNvSpPr/>
            <p:nvPr/>
          </p:nvSpPr>
          <p:spPr>
            <a:xfrm>
              <a:off x="3528075" y="1758900"/>
              <a:ext cx="194700" cy="112050"/>
            </a:xfrm>
            <a:custGeom>
              <a:rect b="b" l="l" r="r" t="t"/>
              <a:pathLst>
                <a:path extrusionOk="0" h="4482" w="7788">
                  <a:moveTo>
                    <a:pt x="1151" y="0"/>
                  </a:moveTo>
                  <a:lnTo>
                    <a:pt x="0" y="661"/>
                  </a:lnTo>
                  <a:lnTo>
                    <a:pt x="6661" y="4481"/>
                  </a:lnTo>
                  <a:lnTo>
                    <a:pt x="7787" y="3845"/>
                  </a:lnTo>
                  <a:lnTo>
                    <a:pt x="1151"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1" name="Google Shape;2291;g14205b110d2_0_4531"/>
            <p:cNvSpPr/>
            <p:nvPr/>
          </p:nvSpPr>
          <p:spPr>
            <a:xfrm>
              <a:off x="3467450" y="1793775"/>
              <a:ext cx="194725" cy="112675"/>
            </a:xfrm>
            <a:custGeom>
              <a:rect b="b" l="l" r="r" t="t"/>
              <a:pathLst>
                <a:path extrusionOk="0" h="4507" w="7789">
                  <a:moveTo>
                    <a:pt x="1127" y="1"/>
                  </a:moveTo>
                  <a:lnTo>
                    <a:pt x="1" y="662"/>
                  </a:lnTo>
                  <a:lnTo>
                    <a:pt x="6637" y="4507"/>
                  </a:lnTo>
                  <a:lnTo>
                    <a:pt x="7788" y="3845"/>
                  </a:lnTo>
                  <a:lnTo>
                    <a:pt x="1127"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2" name="Google Shape;2292;g14205b110d2_0_4531"/>
            <p:cNvSpPr/>
            <p:nvPr/>
          </p:nvSpPr>
          <p:spPr>
            <a:xfrm>
              <a:off x="3406250" y="1829300"/>
              <a:ext cx="194700" cy="112650"/>
            </a:xfrm>
            <a:custGeom>
              <a:rect b="b" l="l" r="r" t="t"/>
              <a:pathLst>
                <a:path extrusionOk="0" h="4506" w="7788">
                  <a:moveTo>
                    <a:pt x="1127" y="0"/>
                  </a:moveTo>
                  <a:lnTo>
                    <a:pt x="0" y="661"/>
                  </a:lnTo>
                  <a:lnTo>
                    <a:pt x="6636" y="4506"/>
                  </a:lnTo>
                  <a:lnTo>
                    <a:pt x="7787" y="3845"/>
                  </a:lnTo>
                  <a:lnTo>
                    <a:pt x="1127"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3" name="Google Shape;2293;g14205b110d2_0_4531"/>
            <p:cNvSpPr/>
            <p:nvPr/>
          </p:nvSpPr>
          <p:spPr>
            <a:xfrm>
              <a:off x="3650500" y="1688475"/>
              <a:ext cx="69825" cy="40450"/>
            </a:xfrm>
            <a:custGeom>
              <a:rect b="b" l="l" r="r" t="t"/>
              <a:pathLst>
                <a:path extrusionOk="0" h="1618" w="2793">
                  <a:moveTo>
                    <a:pt x="1152" y="1"/>
                  </a:moveTo>
                  <a:lnTo>
                    <a:pt x="1" y="638"/>
                  </a:lnTo>
                  <a:lnTo>
                    <a:pt x="1666" y="1617"/>
                  </a:lnTo>
                  <a:lnTo>
                    <a:pt x="2793" y="956"/>
                  </a:lnTo>
                  <a:lnTo>
                    <a:pt x="1152"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4" name="Google Shape;2294;g14205b110d2_0_4531"/>
            <p:cNvSpPr/>
            <p:nvPr/>
          </p:nvSpPr>
          <p:spPr>
            <a:xfrm>
              <a:off x="3589300" y="1723375"/>
              <a:ext cx="125525" cy="72275"/>
            </a:xfrm>
            <a:custGeom>
              <a:rect b="b" l="l" r="r" t="t"/>
              <a:pathLst>
                <a:path extrusionOk="0" h="2891" w="5021">
                  <a:moveTo>
                    <a:pt x="1151" y="1"/>
                  </a:moveTo>
                  <a:lnTo>
                    <a:pt x="0" y="662"/>
                  </a:lnTo>
                  <a:lnTo>
                    <a:pt x="3869" y="2890"/>
                  </a:lnTo>
                  <a:lnTo>
                    <a:pt x="5020" y="2254"/>
                  </a:lnTo>
                  <a:lnTo>
                    <a:pt x="1151" y="1"/>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5" name="Google Shape;2295;g14205b110d2_0_4531"/>
            <p:cNvSpPr/>
            <p:nvPr/>
          </p:nvSpPr>
          <p:spPr>
            <a:xfrm>
              <a:off x="3528075" y="1758900"/>
              <a:ext cx="99200" cy="56950"/>
            </a:xfrm>
            <a:custGeom>
              <a:rect b="b" l="l" r="r" t="t"/>
              <a:pathLst>
                <a:path extrusionOk="0" h="2278" w="3968">
                  <a:moveTo>
                    <a:pt x="1151" y="0"/>
                  </a:moveTo>
                  <a:lnTo>
                    <a:pt x="0" y="661"/>
                  </a:lnTo>
                  <a:lnTo>
                    <a:pt x="2841" y="2277"/>
                  </a:lnTo>
                  <a:lnTo>
                    <a:pt x="3967" y="1616"/>
                  </a:lnTo>
                  <a:lnTo>
                    <a:pt x="1151" y="0"/>
                  </a:ln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6" name="Google Shape;2296;g14205b110d2_0_4531"/>
            <p:cNvSpPr/>
            <p:nvPr/>
          </p:nvSpPr>
          <p:spPr>
            <a:xfrm>
              <a:off x="3467450" y="1793775"/>
              <a:ext cx="148200" cy="85750"/>
            </a:xfrm>
            <a:custGeom>
              <a:rect b="b" l="l" r="r" t="t"/>
              <a:pathLst>
                <a:path extrusionOk="0" h="3430" w="5928">
                  <a:moveTo>
                    <a:pt x="1127" y="1"/>
                  </a:moveTo>
                  <a:lnTo>
                    <a:pt x="1" y="662"/>
                  </a:lnTo>
                  <a:lnTo>
                    <a:pt x="4801" y="3429"/>
                  </a:lnTo>
                  <a:lnTo>
                    <a:pt x="5927" y="2768"/>
                  </a:lnTo>
                  <a:lnTo>
                    <a:pt x="1127"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7" name="Google Shape;2297;g14205b110d2_0_4531"/>
            <p:cNvSpPr/>
            <p:nvPr/>
          </p:nvSpPr>
          <p:spPr>
            <a:xfrm>
              <a:off x="3406250" y="1829300"/>
              <a:ext cx="169600" cy="97975"/>
            </a:xfrm>
            <a:custGeom>
              <a:rect b="b" l="l" r="r" t="t"/>
              <a:pathLst>
                <a:path extrusionOk="0" h="3919" w="6784">
                  <a:moveTo>
                    <a:pt x="1127" y="0"/>
                  </a:moveTo>
                  <a:lnTo>
                    <a:pt x="0" y="661"/>
                  </a:lnTo>
                  <a:lnTo>
                    <a:pt x="5657" y="3918"/>
                  </a:lnTo>
                  <a:lnTo>
                    <a:pt x="6783" y="3257"/>
                  </a:lnTo>
                  <a:lnTo>
                    <a:pt x="1127" y="0"/>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8" name="Google Shape;2298;g14205b110d2_0_4531"/>
            <p:cNvSpPr/>
            <p:nvPr/>
          </p:nvSpPr>
          <p:spPr>
            <a:xfrm>
              <a:off x="3440525" y="1950500"/>
              <a:ext cx="104100" cy="60650"/>
            </a:xfrm>
            <a:custGeom>
              <a:rect b="b" l="l" r="r" t="t"/>
              <a:pathLst>
                <a:path extrusionOk="0" h="2426" w="4164">
                  <a:moveTo>
                    <a:pt x="3698" y="1"/>
                  </a:moveTo>
                  <a:lnTo>
                    <a:pt x="1" y="2131"/>
                  </a:lnTo>
                  <a:lnTo>
                    <a:pt x="466" y="2425"/>
                  </a:lnTo>
                  <a:lnTo>
                    <a:pt x="4163" y="295"/>
                  </a:lnTo>
                  <a:lnTo>
                    <a:pt x="3698"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9" name="Google Shape;2299;g14205b110d2_0_4531"/>
            <p:cNvSpPr/>
            <p:nvPr/>
          </p:nvSpPr>
          <p:spPr>
            <a:xfrm>
              <a:off x="3412975" y="1934600"/>
              <a:ext cx="104100" cy="60625"/>
            </a:xfrm>
            <a:custGeom>
              <a:rect b="b" l="l" r="r" t="t"/>
              <a:pathLst>
                <a:path extrusionOk="0" h="2425" w="4164">
                  <a:moveTo>
                    <a:pt x="3674" y="0"/>
                  </a:moveTo>
                  <a:lnTo>
                    <a:pt x="1" y="2130"/>
                  </a:lnTo>
                  <a:lnTo>
                    <a:pt x="466" y="2424"/>
                  </a:lnTo>
                  <a:lnTo>
                    <a:pt x="4164" y="294"/>
                  </a:lnTo>
                  <a:lnTo>
                    <a:pt x="367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0" name="Google Shape;2300;g14205b110d2_0_4531"/>
            <p:cNvSpPr/>
            <p:nvPr/>
          </p:nvSpPr>
          <p:spPr>
            <a:xfrm>
              <a:off x="3384825" y="1918675"/>
              <a:ext cx="104700" cy="60625"/>
            </a:xfrm>
            <a:custGeom>
              <a:rect b="b" l="l" r="r" t="t"/>
              <a:pathLst>
                <a:path extrusionOk="0" h="2425" w="4188">
                  <a:moveTo>
                    <a:pt x="3698" y="0"/>
                  </a:moveTo>
                  <a:lnTo>
                    <a:pt x="0" y="2131"/>
                  </a:lnTo>
                  <a:lnTo>
                    <a:pt x="490" y="2425"/>
                  </a:lnTo>
                  <a:lnTo>
                    <a:pt x="4188" y="270"/>
                  </a:lnTo>
                  <a:lnTo>
                    <a:pt x="3698"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1" name="Google Shape;2301;g14205b110d2_0_4531"/>
            <p:cNvSpPr/>
            <p:nvPr/>
          </p:nvSpPr>
          <p:spPr>
            <a:xfrm>
              <a:off x="3357275" y="1902750"/>
              <a:ext cx="104700" cy="60025"/>
            </a:xfrm>
            <a:custGeom>
              <a:rect b="b" l="l" r="r" t="t"/>
              <a:pathLst>
                <a:path extrusionOk="0" h="2401" w="4188">
                  <a:moveTo>
                    <a:pt x="3698" y="1"/>
                  </a:moveTo>
                  <a:lnTo>
                    <a:pt x="0" y="2131"/>
                  </a:lnTo>
                  <a:lnTo>
                    <a:pt x="490" y="2400"/>
                  </a:lnTo>
                  <a:lnTo>
                    <a:pt x="4188" y="270"/>
                  </a:lnTo>
                  <a:lnTo>
                    <a:pt x="3698"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2" name="Google Shape;2302;g14205b110d2_0_4531"/>
            <p:cNvSpPr/>
            <p:nvPr/>
          </p:nvSpPr>
          <p:spPr>
            <a:xfrm>
              <a:off x="3329725" y="1886850"/>
              <a:ext cx="104100" cy="60000"/>
            </a:xfrm>
            <a:custGeom>
              <a:rect b="b" l="l" r="r" t="t"/>
              <a:pathLst>
                <a:path extrusionOk="0" h="2400" w="4164">
                  <a:moveTo>
                    <a:pt x="3698" y="0"/>
                  </a:moveTo>
                  <a:lnTo>
                    <a:pt x="0" y="2130"/>
                  </a:lnTo>
                  <a:lnTo>
                    <a:pt x="465" y="2400"/>
                  </a:lnTo>
                  <a:lnTo>
                    <a:pt x="4163" y="269"/>
                  </a:lnTo>
                  <a:lnTo>
                    <a:pt x="3698"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3" name="Google Shape;2303;g14205b110d2_0_4531"/>
            <p:cNvSpPr/>
            <p:nvPr/>
          </p:nvSpPr>
          <p:spPr>
            <a:xfrm>
              <a:off x="3302175" y="1870925"/>
              <a:ext cx="104100" cy="60025"/>
            </a:xfrm>
            <a:custGeom>
              <a:rect b="b" l="l" r="r" t="t"/>
              <a:pathLst>
                <a:path extrusionOk="0" h="2401" w="4164">
                  <a:moveTo>
                    <a:pt x="3673" y="0"/>
                  </a:moveTo>
                  <a:lnTo>
                    <a:pt x="0" y="2131"/>
                  </a:lnTo>
                  <a:lnTo>
                    <a:pt x="466" y="2400"/>
                  </a:lnTo>
                  <a:lnTo>
                    <a:pt x="4163" y="270"/>
                  </a:lnTo>
                  <a:lnTo>
                    <a:pt x="3673"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4" name="Google Shape;2304;g14205b110d2_0_4531"/>
            <p:cNvSpPr/>
            <p:nvPr/>
          </p:nvSpPr>
          <p:spPr>
            <a:xfrm>
              <a:off x="3274625" y="1838475"/>
              <a:ext cx="76550" cy="44100"/>
            </a:xfrm>
            <a:custGeom>
              <a:rect b="b" l="l" r="r" t="t"/>
              <a:pathLst>
                <a:path extrusionOk="0" h="1764" w="3062">
                  <a:moveTo>
                    <a:pt x="2572" y="0"/>
                  </a:moveTo>
                  <a:lnTo>
                    <a:pt x="0" y="1494"/>
                  </a:lnTo>
                  <a:lnTo>
                    <a:pt x="466" y="1764"/>
                  </a:lnTo>
                  <a:lnTo>
                    <a:pt x="3061" y="294"/>
                  </a:lnTo>
                  <a:lnTo>
                    <a:pt x="2572"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5" name="Google Shape;2305;g14205b110d2_0_4531"/>
            <p:cNvSpPr/>
            <p:nvPr/>
          </p:nvSpPr>
          <p:spPr>
            <a:xfrm>
              <a:off x="3274000" y="1855000"/>
              <a:ext cx="104725" cy="60025"/>
            </a:xfrm>
            <a:custGeom>
              <a:rect b="b" l="l" r="r" t="t"/>
              <a:pathLst>
                <a:path extrusionOk="0" h="2401" w="4189">
                  <a:moveTo>
                    <a:pt x="3698" y="1"/>
                  </a:moveTo>
                  <a:lnTo>
                    <a:pt x="1" y="2131"/>
                  </a:lnTo>
                  <a:lnTo>
                    <a:pt x="491" y="2400"/>
                  </a:lnTo>
                  <a:lnTo>
                    <a:pt x="4188" y="270"/>
                  </a:lnTo>
                  <a:lnTo>
                    <a:pt x="3698"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6" name="Google Shape;2306;g14205b110d2_0_4531"/>
            <p:cNvSpPr/>
            <p:nvPr/>
          </p:nvSpPr>
          <p:spPr>
            <a:xfrm>
              <a:off x="3376850" y="1671350"/>
              <a:ext cx="285325" cy="164700"/>
            </a:xfrm>
            <a:custGeom>
              <a:rect b="b" l="l" r="r" t="t"/>
              <a:pathLst>
                <a:path extrusionOk="0" h="6588" w="11413">
                  <a:moveTo>
                    <a:pt x="10922" y="0"/>
                  </a:moveTo>
                  <a:lnTo>
                    <a:pt x="1" y="6294"/>
                  </a:lnTo>
                  <a:lnTo>
                    <a:pt x="491" y="6588"/>
                  </a:lnTo>
                  <a:lnTo>
                    <a:pt x="11412" y="294"/>
                  </a:lnTo>
                  <a:lnTo>
                    <a:pt x="10922"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7" name="Google Shape;2307;g14205b110d2_0_4531"/>
            <p:cNvSpPr/>
            <p:nvPr/>
          </p:nvSpPr>
          <p:spPr>
            <a:xfrm>
              <a:off x="3636425" y="1899700"/>
              <a:ext cx="304900" cy="175725"/>
            </a:xfrm>
            <a:custGeom>
              <a:rect b="b" l="l" r="r" t="t"/>
              <a:pathLst>
                <a:path extrusionOk="0" h="7029" w="12196">
                  <a:moveTo>
                    <a:pt x="7763" y="0"/>
                  </a:moveTo>
                  <a:lnTo>
                    <a:pt x="1" y="4482"/>
                  </a:lnTo>
                  <a:lnTo>
                    <a:pt x="4409" y="7028"/>
                  </a:lnTo>
                  <a:lnTo>
                    <a:pt x="12196" y="2547"/>
                  </a:lnTo>
                  <a:lnTo>
                    <a:pt x="776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8" name="Google Shape;2308;g14205b110d2_0_4531"/>
            <p:cNvSpPr/>
            <p:nvPr/>
          </p:nvSpPr>
          <p:spPr>
            <a:xfrm>
              <a:off x="3746625" y="1963350"/>
              <a:ext cx="194700" cy="112075"/>
            </a:xfrm>
            <a:custGeom>
              <a:rect b="b" l="l" r="r" t="t"/>
              <a:pathLst>
                <a:path extrusionOk="0" h="4483" w="7788">
                  <a:moveTo>
                    <a:pt x="7788" y="1"/>
                  </a:moveTo>
                  <a:lnTo>
                    <a:pt x="858" y="515"/>
                  </a:lnTo>
                  <a:lnTo>
                    <a:pt x="1" y="4482"/>
                  </a:lnTo>
                  <a:lnTo>
                    <a:pt x="7788" y="1"/>
                  </a:lnTo>
                  <a:close/>
                </a:path>
              </a:pathLst>
            </a:custGeom>
            <a:solidFill>
              <a:srgbClr val="EFBC3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9" name="Google Shape;2309;g14205b110d2_0_4531"/>
            <p:cNvSpPr/>
            <p:nvPr/>
          </p:nvSpPr>
          <p:spPr>
            <a:xfrm>
              <a:off x="3636425" y="1899700"/>
              <a:ext cx="194100" cy="112050"/>
            </a:xfrm>
            <a:custGeom>
              <a:rect b="b" l="l" r="r" t="t"/>
              <a:pathLst>
                <a:path extrusionOk="0" h="4482" w="7764">
                  <a:moveTo>
                    <a:pt x="7763" y="0"/>
                  </a:moveTo>
                  <a:lnTo>
                    <a:pt x="1" y="4482"/>
                  </a:lnTo>
                  <a:lnTo>
                    <a:pt x="6882" y="3967"/>
                  </a:lnTo>
                  <a:lnTo>
                    <a:pt x="7763" y="0"/>
                  </a:lnTo>
                  <a:close/>
                </a:path>
              </a:pathLst>
            </a:custGeom>
            <a:solidFill>
              <a:srgbClr val="FFDC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0" name="Google Shape;2310;g14205b110d2_0_4531"/>
            <p:cNvSpPr/>
            <p:nvPr/>
          </p:nvSpPr>
          <p:spPr>
            <a:xfrm>
              <a:off x="4286575" y="2159875"/>
              <a:ext cx="759775" cy="438350"/>
            </a:xfrm>
            <a:custGeom>
              <a:rect b="b" l="l" r="r" t="t"/>
              <a:pathLst>
                <a:path extrusionOk="0" h="17534" w="30391">
                  <a:moveTo>
                    <a:pt x="16947" y="1"/>
                  </a:moveTo>
                  <a:lnTo>
                    <a:pt x="1" y="9796"/>
                  </a:lnTo>
                  <a:lnTo>
                    <a:pt x="13420" y="17534"/>
                  </a:lnTo>
                  <a:lnTo>
                    <a:pt x="30390" y="7763"/>
                  </a:lnTo>
                  <a:lnTo>
                    <a:pt x="16947"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1" name="Google Shape;2311;g14205b110d2_0_4531"/>
            <p:cNvSpPr/>
            <p:nvPr/>
          </p:nvSpPr>
          <p:spPr>
            <a:xfrm>
              <a:off x="4619625" y="2406600"/>
              <a:ext cx="25" cy="25"/>
            </a:xfrm>
            <a:custGeom>
              <a:rect b="b" l="l" r="r" t="t"/>
              <a:pathLst>
                <a:path extrusionOk="0" h="1" w="1">
                  <a:moveTo>
                    <a:pt x="0" y="0"/>
                  </a:move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2" name="Google Shape;2312;g14205b110d2_0_4531"/>
            <p:cNvSpPr/>
            <p:nvPr/>
          </p:nvSpPr>
          <p:spPr>
            <a:xfrm>
              <a:off x="4523500" y="2332525"/>
              <a:ext cx="96150" cy="74100"/>
            </a:xfrm>
            <a:custGeom>
              <a:rect b="b" l="l" r="r" t="t"/>
              <a:pathLst>
                <a:path extrusionOk="0" h="2964" w="3846">
                  <a:moveTo>
                    <a:pt x="1984" y="0"/>
                  </a:moveTo>
                  <a:cubicBezTo>
                    <a:pt x="1250" y="147"/>
                    <a:pt x="564" y="392"/>
                    <a:pt x="1" y="735"/>
                  </a:cubicBezTo>
                  <a:lnTo>
                    <a:pt x="3845" y="2963"/>
                  </a:lnTo>
                  <a:lnTo>
                    <a:pt x="1984" y="0"/>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3" name="Google Shape;2313;g14205b110d2_0_4531"/>
            <p:cNvSpPr/>
            <p:nvPr/>
          </p:nvSpPr>
          <p:spPr>
            <a:xfrm>
              <a:off x="4573100" y="2328000"/>
              <a:ext cx="142650" cy="78625"/>
            </a:xfrm>
            <a:custGeom>
              <a:rect b="b" l="l" r="r" t="t"/>
              <a:pathLst>
                <a:path extrusionOk="0" h="3145" w="5706">
                  <a:moveTo>
                    <a:pt x="1846" y="0"/>
                  </a:moveTo>
                  <a:cubicBezTo>
                    <a:pt x="1221" y="0"/>
                    <a:pt x="595" y="61"/>
                    <a:pt x="0" y="181"/>
                  </a:cubicBezTo>
                  <a:lnTo>
                    <a:pt x="1861" y="3144"/>
                  </a:lnTo>
                  <a:lnTo>
                    <a:pt x="5706" y="916"/>
                  </a:lnTo>
                  <a:cubicBezTo>
                    <a:pt x="4655" y="305"/>
                    <a:pt x="3252" y="0"/>
                    <a:pt x="1846" y="0"/>
                  </a:cubicBezTo>
                  <a:close/>
                </a:path>
              </a:pathLst>
            </a:custGeom>
            <a:solidFill>
              <a:srgbClr val="495DE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4" name="Google Shape;2314;g14205b110d2_0_4531"/>
            <p:cNvSpPr/>
            <p:nvPr/>
          </p:nvSpPr>
          <p:spPr>
            <a:xfrm>
              <a:off x="4479425" y="2396175"/>
              <a:ext cx="140225" cy="65550"/>
            </a:xfrm>
            <a:custGeom>
              <a:rect b="b" l="l" r="r" t="t"/>
              <a:pathLst>
                <a:path extrusionOk="0" h="2622" w="5609">
                  <a:moveTo>
                    <a:pt x="196" y="1"/>
                  </a:moveTo>
                  <a:lnTo>
                    <a:pt x="196" y="1"/>
                  </a:lnTo>
                  <a:cubicBezTo>
                    <a:pt x="1" y="980"/>
                    <a:pt x="564" y="1935"/>
                    <a:pt x="1764" y="2621"/>
                  </a:cubicBezTo>
                  <a:lnTo>
                    <a:pt x="5608" y="417"/>
                  </a:lnTo>
                  <a:lnTo>
                    <a:pt x="196"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5" name="Google Shape;2315;g14205b110d2_0_4531"/>
            <p:cNvSpPr/>
            <p:nvPr/>
          </p:nvSpPr>
          <p:spPr>
            <a:xfrm>
              <a:off x="4619625" y="2350875"/>
              <a:ext cx="149400" cy="129200"/>
            </a:xfrm>
            <a:custGeom>
              <a:rect b="b" l="l" r="r" t="t"/>
              <a:pathLst>
                <a:path extrusionOk="0" h="5168" w="5976">
                  <a:moveTo>
                    <a:pt x="3845" y="1"/>
                  </a:moveTo>
                  <a:lnTo>
                    <a:pt x="0" y="2229"/>
                  </a:lnTo>
                  <a:lnTo>
                    <a:pt x="1861" y="5168"/>
                  </a:lnTo>
                  <a:cubicBezTo>
                    <a:pt x="2596" y="5021"/>
                    <a:pt x="3282" y="4776"/>
                    <a:pt x="3845" y="4433"/>
                  </a:cubicBezTo>
                  <a:cubicBezTo>
                    <a:pt x="5975" y="3233"/>
                    <a:pt x="5975" y="1225"/>
                    <a:pt x="3845" y="1"/>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6" name="Google Shape;2316;g14205b110d2_0_4531"/>
            <p:cNvSpPr/>
            <p:nvPr/>
          </p:nvSpPr>
          <p:spPr>
            <a:xfrm>
              <a:off x="4523500" y="2406600"/>
              <a:ext cx="142675" cy="78000"/>
            </a:xfrm>
            <a:custGeom>
              <a:rect b="b" l="l" r="r" t="t"/>
              <a:pathLst>
                <a:path extrusionOk="0" h="3120" w="5707">
                  <a:moveTo>
                    <a:pt x="3845" y="0"/>
                  </a:moveTo>
                  <a:lnTo>
                    <a:pt x="1" y="2204"/>
                  </a:lnTo>
                  <a:cubicBezTo>
                    <a:pt x="1052" y="2814"/>
                    <a:pt x="2455" y="3120"/>
                    <a:pt x="3861" y="3120"/>
                  </a:cubicBezTo>
                  <a:cubicBezTo>
                    <a:pt x="4486" y="3120"/>
                    <a:pt x="5111" y="3059"/>
                    <a:pt x="5706" y="2939"/>
                  </a:cubicBezTo>
                  <a:lnTo>
                    <a:pt x="3845"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7" name="Google Shape;2317;g14205b110d2_0_4531"/>
            <p:cNvSpPr/>
            <p:nvPr/>
          </p:nvSpPr>
          <p:spPr>
            <a:xfrm>
              <a:off x="4636150" y="2244325"/>
              <a:ext cx="261425" cy="153725"/>
            </a:xfrm>
            <a:custGeom>
              <a:rect b="b" l="l" r="r" t="t"/>
              <a:pathLst>
                <a:path extrusionOk="0" h="6149" w="10457">
                  <a:moveTo>
                    <a:pt x="186" y="1"/>
                  </a:moveTo>
                  <a:cubicBezTo>
                    <a:pt x="133" y="1"/>
                    <a:pt x="81" y="28"/>
                    <a:pt x="49" y="75"/>
                  </a:cubicBezTo>
                  <a:cubicBezTo>
                    <a:pt x="1" y="149"/>
                    <a:pt x="25" y="247"/>
                    <a:pt x="98" y="296"/>
                  </a:cubicBezTo>
                  <a:lnTo>
                    <a:pt x="10212" y="6124"/>
                  </a:lnTo>
                  <a:cubicBezTo>
                    <a:pt x="10236" y="6148"/>
                    <a:pt x="10261" y="6148"/>
                    <a:pt x="10285" y="6148"/>
                  </a:cubicBezTo>
                  <a:cubicBezTo>
                    <a:pt x="10334" y="6148"/>
                    <a:pt x="10383" y="6124"/>
                    <a:pt x="10408" y="6075"/>
                  </a:cubicBezTo>
                  <a:cubicBezTo>
                    <a:pt x="10457" y="6001"/>
                    <a:pt x="10432" y="5903"/>
                    <a:pt x="10359" y="5855"/>
                  </a:cubicBezTo>
                  <a:lnTo>
                    <a:pt x="270" y="26"/>
                  </a:lnTo>
                  <a:cubicBezTo>
                    <a:pt x="244" y="9"/>
                    <a:pt x="215" y="1"/>
                    <a:pt x="186" y="1"/>
                  </a:cubicBezTo>
                  <a:close/>
                </a:path>
              </a:pathLst>
            </a:custGeom>
            <a:solidFill>
              <a:srgbClr val="CECC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8" name="Google Shape;2318;g14205b110d2_0_4531"/>
            <p:cNvSpPr/>
            <p:nvPr/>
          </p:nvSpPr>
          <p:spPr>
            <a:xfrm>
              <a:off x="4666150" y="2227200"/>
              <a:ext cx="261425" cy="153700"/>
            </a:xfrm>
            <a:custGeom>
              <a:rect b="b" l="l" r="r" t="t"/>
              <a:pathLst>
                <a:path extrusionOk="0" h="6148" w="10457">
                  <a:moveTo>
                    <a:pt x="161" y="0"/>
                  </a:moveTo>
                  <a:cubicBezTo>
                    <a:pt x="109" y="0"/>
                    <a:pt x="57" y="27"/>
                    <a:pt x="25" y="75"/>
                  </a:cubicBezTo>
                  <a:cubicBezTo>
                    <a:pt x="0" y="148"/>
                    <a:pt x="25" y="246"/>
                    <a:pt x="98" y="295"/>
                  </a:cubicBezTo>
                  <a:lnTo>
                    <a:pt x="10187" y="6123"/>
                  </a:lnTo>
                  <a:cubicBezTo>
                    <a:pt x="10212" y="6148"/>
                    <a:pt x="10236" y="6148"/>
                    <a:pt x="10261" y="6148"/>
                  </a:cubicBezTo>
                  <a:cubicBezTo>
                    <a:pt x="10334" y="6148"/>
                    <a:pt x="10383" y="6123"/>
                    <a:pt x="10408" y="6074"/>
                  </a:cubicBezTo>
                  <a:cubicBezTo>
                    <a:pt x="10457" y="6001"/>
                    <a:pt x="10432" y="5903"/>
                    <a:pt x="10359" y="5854"/>
                  </a:cubicBezTo>
                  <a:lnTo>
                    <a:pt x="245" y="26"/>
                  </a:lnTo>
                  <a:cubicBezTo>
                    <a:pt x="219" y="8"/>
                    <a:pt x="190" y="0"/>
                    <a:pt x="161" y="0"/>
                  </a:cubicBezTo>
                  <a:close/>
                </a:path>
              </a:pathLst>
            </a:custGeom>
            <a:solidFill>
              <a:srgbClr val="CECC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9" name="Google Shape;2319;g14205b110d2_0_4531"/>
            <p:cNvSpPr/>
            <p:nvPr/>
          </p:nvSpPr>
          <p:spPr>
            <a:xfrm>
              <a:off x="4695525" y="2210050"/>
              <a:ext cx="261450" cy="153725"/>
            </a:xfrm>
            <a:custGeom>
              <a:rect b="b" l="l" r="r" t="t"/>
              <a:pathLst>
                <a:path extrusionOk="0" h="6149" w="10458">
                  <a:moveTo>
                    <a:pt x="169" y="1"/>
                  </a:moveTo>
                  <a:cubicBezTo>
                    <a:pt x="123" y="1"/>
                    <a:pt x="81" y="28"/>
                    <a:pt x="50" y="75"/>
                  </a:cubicBezTo>
                  <a:cubicBezTo>
                    <a:pt x="1" y="149"/>
                    <a:pt x="25" y="246"/>
                    <a:pt x="99" y="295"/>
                  </a:cubicBezTo>
                  <a:lnTo>
                    <a:pt x="10212" y="6124"/>
                  </a:lnTo>
                  <a:cubicBezTo>
                    <a:pt x="10237" y="6148"/>
                    <a:pt x="10261" y="6148"/>
                    <a:pt x="10286" y="6148"/>
                  </a:cubicBezTo>
                  <a:cubicBezTo>
                    <a:pt x="10335" y="6148"/>
                    <a:pt x="10384" y="6124"/>
                    <a:pt x="10408" y="6075"/>
                  </a:cubicBezTo>
                  <a:cubicBezTo>
                    <a:pt x="10457" y="6001"/>
                    <a:pt x="10433" y="5903"/>
                    <a:pt x="10359" y="5854"/>
                  </a:cubicBezTo>
                  <a:lnTo>
                    <a:pt x="246" y="26"/>
                  </a:lnTo>
                  <a:cubicBezTo>
                    <a:pt x="220" y="9"/>
                    <a:pt x="194" y="1"/>
                    <a:pt x="169" y="1"/>
                  </a:cubicBezTo>
                  <a:close/>
                </a:path>
              </a:pathLst>
            </a:custGeom>
            <a:solidFill>
              <a:srgbClr val="CECC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0" name="Google Shape;2320;g14205b110d2_0_4531"/>
            <p:cNvSpPr/>
            <p:nvPr/>
          </p:nvSpPr>
          <p:spPr>
            <a:xfrm>
              <a:off x="4965525" y="2614750"/>
              <a:ext cx="12875" cy="64300"/>
            </a:xfrm>
            <a:custGeom>
              <a:rect b="b" l="l" r="r" t="t"/>
              <a:pathLst>
                <a:path extrusionOk="0" h="2572" w="515">
                  <a:moveTo>
                    <a:pt x="514" y="0"/>
                  </a:moveTo>
                  <a:lnTo>
                    <a:pt x="514" y="14"/>
                  </a:lnTo>
                  <a:lnTo>
                    <a:pt x="514" y="14"/>
                  </a:lnTo>
                  <a:cubicBezTo>
                    <a:pt x="514" y="9"/>
                    <a:pt x="514" y="5"/>
                    <a:pt x="514" y="0"/>
                  </a:cubicBezTo>
                  <a:close/>
                  <a:moveTo>
                    <a:pt x="514" y="14"/>
                  </a:moveTo>
                  <a:cubicBezTo>
                    <a:pt x="508" y="254"/>
                    <a:pt x="337" y="494"/>
                    <a:pt x="25" y="686"/>
                  </a:cubicBezTo>
                  <a:lnTo>
                    <a:pt x="0" y="2571"/>
                  </a:lnTo>
                  <a:cubicBezTo>
                    <a:pt x="343" y="2375"/>
                    <a:pt x="490" y="2131"/>
                    <a:pt x="490" y="1861"/>
                  </a:cubicBezTo>
                  <a:lnTo>
                    <a:pt x="514" y="14"/>
                  </a:lnTo>
                  <a:close/>
                </a:path>
              </a:pathLst>
            </a:custGeom>
            <a:solidFill>
              <a:srgbClr val="EFBC3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1" name="Google Shape;2321;g14205b110d2_0_4531"/>
            <p:cNvSpPr/>
            <p:nvPr/>
          </p:nvSpPr>
          <p:spPr>
            <a:xfrm>
              <a:off x="4503925" y="2614125"/>
              <a:ext cx="12875" cy="64925"/>
            </a:xfrm>
            <a:custGeom>
              <a:rect b="b" l="l" r="r" t="t"/>
              <a:pathLst>
                <a:path extrusionOk="0" h="2597" w="515">
                  <a:moveTo>
                    <a:pt x="25" y="1"/>
                  </a:moveTo>
                  <a:lnTo>
                    <a:pt x="25" y="1"/>
                  </a:lnTo>
                  <a:cubicBezTo>
                    <a:pt x="22" y="30"/>
                    <a:pt x="22" y="58"/>
                    <a:pt x="23" y="87"/>
                  </a:cubicBezTo>
                  <a:lnTo>
                    <a:pt x="23" y="87"/>
                  </a:lnTo>
                  <a:lnTo>
                    <a:pt x="25" y="1"/>
                  </a:lnTo>
                  <a:close/>
                  <a:moveTo>
                    <a:pt x="23" y="87"/>
                  </a:moveTo>
                  <a:lnTo>
                    <a:pt x="0" y="1886"/>
                  </a:lnTo>
                  <a:cubicBezTo>
                    <a:pt x="0" y="2131"/>
                    <a:pt x="172" y="2400"/>
                    <a:pt x="514" y="2596"/>
                  </a:cubicBezTo>
                  <a:lnTo>
                    <a:pt x="514" y="711"/>
                  </a:lnTo>
                  <a:cubicBezTo>
                    <a:pt x="208" y="536"/>
                    <a:pt x="39" y="322"/>
                    <a:pt x="23" y="87"/>
                  </a:cubicBezTo>
                  <a:close/>
                </a:path>
              </a:pathLst>
            </a:custGeom>
            <a:solidFill>
              <a:srgbClr val="FFDC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2" name="Google Shape;2322;g14205b110d2_0_4531"/>
            <p:cNvSpPr/>
            <p:nvPr/>
          </p:nvSpPr>
          <p:spPr>
            <a:xfrm>
              <a:off x="4772050" y="2631875"/>
              <a:ext cx="194100" cy="159825"/>
            </a:xfrm>
            <a:custGeom>
              <a:rect b="b" l="l" r="r" t="t"/>
              <a:pathLst>
                <a:path extrusionOk="0" h="6393" w="7764">
                  <a:moveTo>
                    <a:pt x="7764" y="1"/>
                  </a:moveTo>
                  <a:lnTo>
                    <a:pt x="1" y="4506"/>
                  </a:lnTo>
                  <a:lnTo>
                    <a:pt x="1" y="6392"/>
                  </a:lnTo>
                  <a:lnTo>
                    <a:pt x="7739" y="1886"/>
                  </a:lnTo>
                  <a:lnTo>
                    <a:pt x="7764" y="1"/>
                  </a:lnTo>
                  <a:close/>
                </a:path>
              </a:pathLst>
            </a:custGeom>
            <a:solidFill>
              <a:srgbClr val="EFBC3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3" name="Google Shape;2323;g14205b110d2_0_4531"/>
            <p:cNvSpPr/>
            <p:nvPr/>
          </p:nvSpPr>
          <p:spPr>
            <a:xfrm>
              <a:off x="4516775" y="2631875"/>
              <a:ext cx="195325" cy="159825"/>
            </a:xfrm>
            <a:custGeom>
              <a:rect b="b" l="l" r="r" t="t"/>
              <a:pathLst>
                <a:path extrusionOk="0" h="6393" w="7813">
                  <a:moveTo>
                    <a:pt x="0" y="1"/>
                  </a:moveTo>
                  <a:lnTo>
                    <a:pt x="0" y="1886"/>
                  </a:lnTo>
                  <a:lnTo>
                    <a:pt x="7812" y="6392"/>
                  </a:lnTo>
                  <a:lnTo>
                    <a:pt x="7812" y="4506"/>
                  </a:lnTo>
                  <a:lnTo>
                    <a:pt x="0" y="1"/>
                  </a:lnTo>
                  <a:close/>
                </a:path>
              </a:pathLst>
            </a:custGeom>
            <a:solidFill>
              <a:srgbClr val="FFDC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4" name="Google Shape;2324;g14205b110d2_0_4531"/>
            <p:cNvSpPr/>
            <p:nvPr/>
          </p:nvSpPr>
          <p:spPr>
            <a:xfrm>
              <a:off x="4712075" y="2744525"/>
              <a:ext cx="60000" cy="53900"/>
            </a:xfrm>
            <a:custGeom>
              <a:rect b="b" l="l" r="r" t="t"/>
              <a:pathLst>
                <a:path extrusionOk="0" h="2156" w="2400">
                  <a:moveTo>
                    <a:pt x="0" y="0"/>
                  </a:moveTo>
                  <a:lnTo>
                    <a:pt x="0" y="1886"/>
                  </a:lnTo>
                  <a:cubicBezTo>
                    <a:pt x="318" y="2082"/>
                    <a:pt x="759" y="2155"/>
                    <a:pt x="1200" y="2155"/>
                  </a:cubicBezTo>
                  <a:cubicBezTo>
                    <a:pt x="1616" y="2155"/>
                    <a:pt x="2057" y="2082"/>
                    <a:pt x="2400" y="1886"/>
                  </a:cubicBezTo>
                  <a:lnTo>
                    <a:pt x="2400" y="0"/>
                  </a:lnTo>
                  <a:cubicBezTo>
                    <a:pt x="2057" y="196"/>
                    <a:pt x="1616" y="294"/>
                    <a:pt x="1200" y="294"/>
                  </a:cubicBezTo>
                  <a:cubicBezTo>
                    <a:pt x="759" y="294"/>
                    <a:pt x="318" y="196"/>
                    <a:pt x="0" y="0"/>
                  </a:cubicBezTo>
                  <a:close/>
                </a:path>
              </a:pathLst>
            </a:custGeom>
            <a:solidFill>
              <a:srgbClr val="FFDC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5" name="Google Shape;2325;g14205b110d2_0_4531"/>
            <p:cNvSpPr/>
            <p:nvPr/>
          </p:nvSpPr>
          <p:spPr>
            <a:xfrm>
              <a:off x="4500250" y="2477000"/>
              <a:ext cx="482425" cy="274900"/>
            </a:xfrm>
            <a:custGeom>
              <a:rect b="b" l="l" r="r" t="t"/>
              <a:pathLst>
                <a:path extrusionOk="0" h="10996" w="19297">
                  <a:moveTo>
                    <a:pt x="9599" y="0"/>
                  </a:moveTo>
                  <a:cubicBezTo>
                    <a:pt x="9165" y="0"/>
                    <a:pt x="8730" y="98"/>
                    <a:pt x="8400" y="294"/>
                  </a:cubicBezTo>
                  <a:lnTo>
                    <a:pt x="661" y="4800"/>
                  </a:lnTo>
                  <a:cubicBezTo>
                    <a:pt x="0" y="5192"/>
                    <a:pt x="0" y="5804"/>
                    <a:pt x="661" y="6196"/>
                  </a:cubicBezTo>
                  <a:lnTo>
                    <a:pt x="8473" y="10701"/>
                  </a:lnTo>
                  <a:cubicBezTo>
                    <a:pt x="8804" y="10897"/>
                    <a:pt x="9238" y="10995"/>
                    <a:pt x="9673" y="10995"/>
                  </a:cubicBezTo>
                  <a:cubicBezTo>
                    <a:pt x="10108" y="10995"/>
                    <a:pt x="10542" y="10897"/>
                    <a:pt x="10873" y="10701"/>
                  </a:cubicBezTo>
                  <a:lnTo>
                    <a:pt x="18636" y="6196"/>
                  </a:lnTo>
                  <a:cubicBezTo>
                    <a:pt x="19297" y="5804"/>
                    <a:pt x="19272" y="5192"/>
                    <a:pt x="18611" y="4800"/>
                  </a:cubicBezTo>
                  <a:lnTo>
                    <a:pt x="10799" y="294"/>
                  </a:lnTo>
                  <a:cubicBezTo>
                    <a:pt x="10469" y="98"/>
                    <a:pt x="10034" y="0"/>
                    <a:pt x="9599"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6" name="Google Shape;2326;g14205b110d2_0_4531"/>
            <p:cNvSpPr/>
            <p:nvPr/>
          </p:nvSpPr>
          <p:spPr>
            <a:xfrm>
              <a:off x="5356100" y="2480675"/>
              <a:ext cx="12875" cy="64300"/>
            </a:xfrm>
            <a:custGeom>
              <a:rect b="b" l="l" r="r" t="t"/>
              <a:pathLst>
                <a:path extrusionOk="0" h="2572" w="515">
                  <a:moveTo>
                    <a:pt x="515" y="0"/>
                  </a:moveTo>
                  <a:lnTo>
                    <a:pt x="514" y="17"/>
                  </a:lnTo>
                  <a:lnTo>
                    <a:pt x="514" y="17"/>
                  </a:lnTo>
                  <a:cubicBezTo>
                    <a:pt x="515" y="11"/>
                    <a:pt x="515" y="6"/>
                    <a:pt x="515" y="0"/>
                  </a:cubicBezTo>
                  <a:close/>
                  <a:moveTo>
                    <a:pt x="514" y="17"/>
                  </a:moveTo>
                  <a:lnTo>
                    <a:pt x="514" y="17"/>
                  </a:lnTo>
                  <a:cubicBezTo>
                    <a:pt x="508" y="280"/>
                    <a:pt x="336" y="518"/>
                    <a:pt x="0" y="710"/>
                  </a:cubicBezTo>
                  <a:lnTo>
                    <a:pt x="0" y="2571"/>
                  </a:lnTo>
                  <a:cubicBezTo>
                    <a:pt x="343" y="2400"/>
                    <a:pt x="490" y="2131"/>
                    <a:pt x="490" y="1886"/>
                  </a:cubicBezTo>
                  <a:lnTo>
                    <a:pt x="514" y="17"/>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7" name="Google Shape;2327;g14205b110d2_0_4531"/>
            <p:cNvSpPr/>
            <p:nvPr/>
          </p:nvSpPr>
          <p:spPr>
            <a:xfrm>
              <a:off x="4894500" y="2480675"/>
              <a:ext cx="12875" cy="64300"/>
            </a:xfrm>
            <a:custGeom>
              <a:rect b="b" l="l" r="r" t="t"/>
              <a:pathLst>
                <a:path extrusionOk="0" h="2572" w="515">
                  <a:moveTo>
                    <a:pt x="0" y="0"/>
                  </a:moveTo>
                  <a:lnTo>
                    <a:pt x="0" y="1886"/>
                  </a:lnTo>
                  <a:cubicBezTo>
                    <a:pt x="0" y="2131"/>
                    <a:pt x="172" y="2376"/>
                    <a:pt x="515" y="2571"/>
                  </a:cubicBezTo>
                  <a:lnTo>
                    <a:pt x="515" y="710"/>
                  </a:lnTo>
                  <a:cubicBezTo>
                    <a:pt x="172" y="514"/>
                    <a:pt x="0" y="245"/>
                    <a:pt x="0" y="0"/>
                  </a:cubicBezTo>
                  <a:close/>
                </a:path>
              </a:pathLst>
            </a:custGeom>
            <a:solidFill>
              <a:srgbClr val="F498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8" name="Google Shape;2328;g14205b110d2_0_4531"/>
            <p:cNvSpPr/>
            <p:nvPr/>
          </p:nvSpPr>
          <p:spPr>
            <a:xfrm>
              <a:off x="5162650" y="2498425"/>
              <a:ext cx="193475" cy="159200"/>
            </a:xfrm>
            <a:custGeom>
              <a:rect b="b" l="l" r="r" t="t"/>
              <a:pathLst>
                <a:path extrusionOk="0" h="6368" w="7739">
                  <a:moveTo>
                    <a:pt x="7738" y="0"/>
                  </a:moveTo>
                  <a:lnTo>
                    <a:pt x="0" y="4506"/>
                  </a:lnTo>
                  <a:lnTo>
                    <a:pt x="0" y="6367"/>
                  </a:lnTo>
                  <a:lnTo>
                    <a:pt x="7738" y="1861"/>
                  </a:lnTo>
                  <a:lnTo>
                    <a:pt x="7738"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9" name="Google Shape;2329;g14205b110d2_0_4531"/>
            <p:cNvSpPr/>
            <p:nvPr/>
          </p:nvSpPr>
          <p:spPr>
            <a:xfrm>
              <a:off x="4907350" y="2498425"/>
              <a:ext cx="195325" cy="159200"/>
            </a:xfrm>
            <a:custGeom>
              <a:rect b="b" l="l" r="r" t="t"/>
              <a:pathLst>
                <a:path extrusionOk="0" h="6368" w="7813">
                  <a:moveTo>
                    <a:pt x="1" y="0"/>
                  </a:moveTo>
                  <a:lnTo>
                    <a:pt x="1" y="1861"/>
                  </a:lnTo>
                  <a:lnTo>
                    <a:pt x="7812" y="6367"/>
                  </a:lnTo>
                  <a:lnTo>
                    <a:pt x="7812" y="4506"/>
                  </a:lnTo>
                  <a:lnTo>
                    <a:pt x="1" y="0"/>
                  </a:lnTo>
                  <a:close/>
                </a:path>
              </a:pathLst>
            </a:custGeom>
            <a:solidFill>
              <a:srgbClr val="F498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0" name="Google Shape;2330;g14205b110d2_0_4531"/>
            <p:cNvSpPr/>
            <p:nvPr/>
          </p:nvSpPr>
          <p:spPr>
            <a:xfrm>
              <a:off x="5102650" y="2611075"/>
              <a:ext cx="60025" cy="53900"/>
            </a:xfrm>
            <a:custGeom>
              <a:rect b="b" l="l" r="r" t="t"/>
              <a:pathLst>
                <a:path extrusionOk="0" h="2156" w="2401">
                  <a:moveTo>
                    <a:pt x="0" y="0"/>
                  </a:moveTo>
                  <a:lnTo>
                    <a:pt x="0" y="1861"/>
                  </a:lnTo>
                  <a:cubicBezTo>
                    <a:pt x="319" y="2057"/>
                    <a:pt x="759" y="2155"/>
                    <a:pt x="1200" y="2155"/>
                  </a:cubicBezTo>
                  <a:cubicBezTo>
                    <a:pt x="1617" y="2155"/>
                    <a:pt x="2057" y="2057"/>
                    <a:pt x="2400" y="1861"/>
                  </a:cubicBezTo>
                  <a:lnTo>
                    <a:pt x="2400" y="0"/>
                  </a:lnTo>
                  <a:cubicBezTo>
                    <a:pt x="2057" y="172"/>
                    <a:pt x="1641" y="270"/>
                    <a:pt x="1200" y="270"/>
                  </a:cubicBezTo>
                  <a:cubicBezTo>
                    <a:pt x="759" y="270"/>
                    <a:pt x="319" y="172"/>
                    <a:pt x="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1" name="Google Shape;2331;g14205b110d2_0_4531"/>
            <p:cNvSpPr/>
            <p:nvPr/>
          </p:nvSpPr>
          <p:spPr>
            <a:xfrm>
              <a:off x="4890825" y="2343525"/>
              <a:ext cx="482425" cy="274450"/>
            </a:xfrm>
            <a:custGeom>
              <a:rect b="b" l="l" r="r" t="t"/>
              <a:pathLst>
                <a:path extrusionOk="0" h="10978" w="19297">
                  <a:moveTo>
                    <a:pt x="9600" y="1"/>
                  </a:moveTo>
                  <a:cubicBezTo>
                    <a:pt x="9165" y="1"/>
                    <a:pt x="8730" y="99"/>
                    <a:pt x="8400" y="295"/>
                  </a:cubicBezTo>
                  <a:lnTo>
                    <a:pt x="662" y="4801"/>
                  </a:lnTo>
                  <a:cubicBezTo>
                    <a:pt x="1" y="5168"/>
                    <a:pt x="1" y="5805"/>
                    <a:pt x="662" y="6196"/>
                  </a:cubicBezTo>
                  <a:lnTo>
                    <a:pt x="8473" y="10702"/>
                  </a:lnTo>
                  <a:cubicBezTo>
                    <a:pt x="8804" y="10886"/>
                    <a:pt x="9239" y="10978"/>
                    <a:pt x="9673" y="10978"/>
                  </a:cubicBezTo>
                  <a:cubicBezTo>
                    <a:pt x="10108" y="10978"/>
                    <a:pt x="10543" y="10886"/>
                    <a:pt x="10873" y="10702"/>
                  </a:cubicBezTo>
                  <a:lnTo>
                    <a:pt x="18611" y="6196"/>
                  </a:lnTo>
                  <a:cubicBezTo>
                    <a:pt x="19297" y="5805"/>
                    <a:pt x="19273" y="5168"/>
                    <a:pt x="18611" y="4801"/>
                  </a:cubicBezTo>
                  <a:lnTo>
                    <a:pt x="10800" y="295"/>
                  </a:lnTo>
                  <a:cubicBezTo>
                    <a:pt x="10469" y="99"/>
                    <a:pt x="10034" y="1"/>
                    <a:pt x="9600" y="1"/>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2" name="Google Shape;2332;g14205b110d2_0_4531"/>
            <p:cNvSpPr/>
            <p:nvPr/>
          </p:nvSpPr>
          <p:spPr>
            <a:xfrm>
              <a:off x="4777575" y="2624300"/>
              <a:ext cx="86950" cy="50450"/>
            </a:xfrm>
            <a:custGeom>
              <a:rect b="b" l="l" r="r" t="t"/>
              <a:pathLst>
                <a:path extrusionOk="0" h="2018" w="3478">
                  <a:moveTo>
                    <a:pt x="1665" y="402"/>
                  </a:moveTo>
                  <a:cubicBezTo>
                    <a:pt x="1886" y="426"/>
                    <a:pt x="2106" y="475"/>
                    <a:pt x="2327" y="598"/>
                  </a:cubicBezTo>
                  <a:lnTo>
                    <a:pt x="2522" y="720"/>
                  </a:lnTo>
                  <a:lnTo>
                    <a:pt x="1249" y="1455"/>
                  </a:lnTo>
                  <a:lnTo>
                    <a:pt x="1053" y="1357"/>
                  </a:lnTo>
                  <a:cubicBezTo>
                    <a:pt x="833" y="1210"/>
                    <a:pt x="710" y="1087"/>
                    <a:pt x="710" y="965"/>
                  </a:cubicBezTo>
                  <a:cubicBezTo>
                    <a:pt x="710" y="842"/>
                    <a:pt x="808" y="696"/>
                    <a:pt x="1004" y="598"/>
                  </a:cubicBezTo>
                  <a:cubicBezTo>
                    <a:pt x="1225" y="475"/>
                    <a:pt x="1445" y="402"/>
                    <a:pt x="1665" y="402"/>
                  </a:cubicBezTo>
                  <a:close/>
                  <a:moveTo>
                    <a:pt x="1341" y="0"/>
                  </a:moveTo>
                  <a:cubicBezTo>
                    <a:pt x="1206" y="0"/>
                    <a:pt x="1081" y="23"/>
                    <a:pt x="955" y="59"/>
                  </a:cubicBezTo>
                  <a:cubicBezTo>
                    <a:pt x="784" y="108"/>
                    <a:pt x="612" y="181"/>
                    <a:pt x="441" y="255"/>
                  </a:cubicBezTo>
                  <a:cubicBezTo>
                    <a:pt x="294" y="353"/>
                    <a:pt x="172" y="451"/>
                    <a:pt x="98" y="549"/>
                  </a:cubicBezTo>
                  <a:cubicBezTo>
                    <a:pt x="25" y="647"/>
                    <a:pt x="0" y="745"/>
                    <a:pt x="0" y="867"/>
                  </a:cubicBezTo>
                  <a:cubicBezTo>
                    <a:pt x="0" y="989"/>
                    <a:pt x="49" y="1112"/>
                    <a:pt x="172" y="1234"/>
                  </a:cubicBezTo>
                  <a:cubicBezTo>
                    <a:pt x="270" y="1357"/>
                    <a:pt x="490" y="1504"/>
                    <a:pt x="808" y="1675"/>
                  </a:cubicBezTo>
                  <a:lnTo>
                    <a:pt x="1372" y="2018"/>
                  </a:lnTo>
                  <a:lnTo>
                    <a:pt x="3478" y="793"/>
                  </a:lnTo>
                  <a:lnTo>
                    <a:pt x="2914" y="475"/>
                  </a:lnTo>
                  <a:cubicBezTo>
                    <a:pt x="2596" y="279"/>
                    <a:pt x="2327" y="157"/>
                    <a:pt x="2131" y="108"/>
                  </a:cubicBezTo>
                  <a:cubicBezTo>
                    <a:pt x="1935" y="34"/>
                    <a:pt x="1714" y="10"/>
                    <a:pt x="1494" y="10"/>
                  </a:cubicBezTo>
                  <a:cubicBezTo>
                    <a:pt x="1442" y="3"/>
                    <a:pt x="1391" y="0"/>
                    <a:pt x="1341"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3" name="Google Shape;2333;g14205b110d2_0_4531"/>
            <p:cNvSpPr/>
            <p:nvPr/>
          </p:nvSpPr>
          <p:spPr>
            <a:xfrm>
              <a:off x="4735950" y="2589025"/>
              <a:ext cx="88175" cy="50850"/>
            </a:xfrm>
            <a:custGeom>
              <a:rect b="b" l="l" r="r" t="t"/>
              <a:pathLst>
                <a:path extrusionOk="0" h="2034" w="3527">
                  <a:moveTo>
                    <a:pt x="1347" y="907"/>
                  </a:moveTo>
                  <a:lnTo>
                    <a:pt x="1935" y="1249"/>
                  </a:lnTo>
                  <a:lnTo>
                    <a:pt x="808" y="1568"/>
                  </a:lnTo>
                  <a:lnTo>
                    <a:pt x="808" y="1568"/>
                  </a:lnTo>
                  <a:lnTo>
                    <a:pt x="1347" y="907"/>
                  </a:lnTo>
                  <a:close/>
                  <a:moveTo>
                    <a:pt x="1322" y="1"/>
                  </a:moveTo>
                  <a:lnTo>
                    <a:pt x="0" y="1666"/>
                  </a:lnTo>
                  <a:lnTo>
                    <a:pt x="637" y="2033"/>
                  </a:lnTo>
                  <a:lnTo>
                    <a:pt x="3526" y="1274"/>
                  </a:lnTo>
                  <a:lnTo>
                    <a:pt x="2963" y="956"/>
                  </a:lnTo>
                  <a:lnTo>
                    <a:pt x="2449" y="1103"/>
                  </a:lnTo>
                  <a:lnTo>
                    <a:pt x="1616" y="613"/>
                  </a:lnTo>
                  <a:lnTo>
                    <a:pt x="1861" y="319"/>
                  </a:lnTo>
                  <a:lnTo>
                    <a:pt x="1322"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4" name="Google Shape;2334;g14205b110d2_0_4531"/>
            <p:cNvSpPr/>
            <p:nvPr/>
          </p:nvSpPr>
          <p:spPr>
            <a:xfrm>
              <a:off x="4684525" y="2580450"/>
              <a:ext cx="83275" cy="48400"/>
            </a:xfrm>
            <a:custGeom>
              <a:rect b="b" l="l" r="r" t="t"/>
              <a:pathLst>
                <a:path extrusionOk="0" h="1936" w="3331">
                  <a:moveTo>
                    <a:pt x="2792" y="1"/>
                  </a:moveTo>
                  <a:lnTo>
                    <a:pt x="1102" y="980"/>
                  </a:lnTo>
                  <a:lnTo>
                    <a:pt x="416" y="588"/>
                  </a:lnTo>
                  <a:lnTo>
                    <a:pt x="0" y="809"/>
                  </a:lnTo>
                  <a:lnTo>
                    <a:pt x="1935" y="1935"/>
                  </a:lnTo>
                  <a:lnTo>
                    <a:pt x="2351" y="1690"/>
                  </a:lnTo>
                  <a:lnTo>
                    <a:pt x="1641" y="1299"/>
                  </a:lnTo>
                  <a:lnTo>
                    <a:pt x="3330" y="319"/>
                  </a:lnTo>
                  <a:lnTo>
                    <a:pt x="2792"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5" name="Google Shape;2335;g14205b110d2_0_4531"/>
            <p:cNvSpPr/>
            <p:nvPr/>
          </p:nvSpPr>
          <p:spPr>
            <a:xfrm>
              <a:off x="4666750" y="2549225"/>
              <a:ext cx="88200" cy="50850"/>
            </a:xfrm>
            <a:custGeom>
              <a:rect b="b" l="l" r="r" t="t"/>
              <a:pathLst>
                <a:path extrusionOk="0" h="2034" w="3528">
                  <a:moveTo>
                    <a:pt x="1372" y="907"/>
                  </a:moveTo>
                  <a:lnTo>
                    <a:pt x="1935" y="1250"/>
                  </a:lnTo>
                  <a:lnTo>
                    <a:pt x="809" y="1568"/>
                  </a:lnTo>
                  <a:lnTo>
                    <a:pt x="1372" y="907"/>
                  </a:lnTo>
                  <a:close/>
                  <a:moveTo>
                    <a:pt x="1323" y="1"/>
                  </a:moveTo>
                  <a:lnTo>
                    <a:pt x="1" y="1666"/>
                  </a:lnTo>
                  <a:lnTo>
                    <a:pt x="662" y="2033"/>
                  </a:lnTo>
                  <a:lnTo>
                    <a:pt x="3527" y="1274"/>
                  </a:lnTo>
                  <a:lnTo>
                    <a:pt x="2988" y="956"/>
                  </a:lnTo>
                  <a:lnTo>
                    <a:pt x="2474" y="1103"/>
                  </a:lnTo>
                  <a:lnTo>
                    <a:pt x="1617" y="613"/>
                  </a:lnTo>
                  <a:lnTo>
                    <a:pt x="1862" y="319"/>
                  </a:lnTo>
                  <a:lnTo>
                    <a:pt x="1323"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6" name="Google Shape;2336;g14205b110d2_0_4531"/>
            <p:cNvSpPr/>
            <p:nvPr/>
          </p:nvSpPr>
          <p:spPr>
            <a:xfrm>
              <a:off x="5169375" y="2499025"/>
              <a:ext cx="103475" cy="60025"/>
            </a:xfrm>
            <a:custGeom>
              <a:rect b="b" l="l" r="r" t="t"/>
              <a:pathLst>
                <a:path extrusionOk="0" h="2401" w="4139">
                  <a:moveTo>
                    <a:pt x="1984" y="491"/>
                  </a:moveTo>
                  <a:cubicBezTo>
                    <a:pt x="2253" y="515"/>
                    <a:pt x="2523" y="589"/>
                    <a:pt x="2792" y="735"/>
                  </a:cubicBezTo>
                  <a:lnTo>
                    <a:pt x="3013" y="858"/>
                  </a:lnTo>
                  <a:lnTo>
                    <a:pt x="1494" y="1739"/>
                  </a:lnTo>
                  <a:lnTo>
                    <a:pt x="1274" y="1617"/>
                  </a:lnTo>
                  <a:cubicBezTo>
                    <a:pt x="1005" y="1470"/>
                    <a:pt x="858" y="1299"/>
                    <a:pt x="858" y="1152"/>
                  </a:cubicBezTo>
                  <a:cubicBezTo>
                    <a:pt x="858" y="1005"/>
                    <a:pt x="980" y="858"/>
                    <a:pt x="1225" y="711"/>
                  </a:cubicBezTo>
                  <a:cubicBezTo>
                    <a:pt x="1470" y="564"/>
                    <a:pt x="1715" y="491"/>
                    <a:pt x="1984" y="491"/>
                  </a:cubicBezTo>
                  <a:close/>
                  <a:moveTo>
                    <a:pt x="1788" y="1"/>
                  </a:moveTo>
                  <a:cubicBezTo>
                    <a:pt x="1568" y="1"/>
                    <a:pt x="1347" y="25"/>
                    <a:pt x="1151" y="74"/>
                  </a:cubicBezTo>
                  <a:cubicBezTo>
                    <a:pt x="931" y="148"/>
                    <a:pt x="735" y="221"/>
                    <a:pt x="564" y="319"/>
                  </a:cubicBezTo>
                  <a:cubicBezTo>
                    <a:pt x="368" y="442"/>
                    <a:pt x="221" y="540"/>
                    <a:pt x="147" y="662"/>
                  </a:cubicBezTo>
                  <a:cubicBezTo>
                    <a:pt x="49" y="784"/>
                    <a:pt x="1" y="907"/>
                    <a:pt x="1" y="1029"/>
                  </a:cubicBezTo>
                  <a:cubicBezTo>
                    <a:pt x="1" y="1201"/>
                    <a:pt x="74" y="1323"/>
                    <a:pt x="221" y="1470"/>
                  </a:cubicBezTo>
                  <a:cubicBezTo>
                    <a:pt x="343" y="1617"/>
                    <a:pt x="588" y="1788"/>
                    <a:pt x="980" y="2009"/>
                  </a:cubicBezTo>
                  <a:lnTo>
                    <a:pt x="1666" y="2401"/>
                  </a:lnTo>
                  <a:lnTo>
                    <a:pt x="4139" y="956"/>
                  </a:lnTo>
                  <a:lnTo>
                    <a:pt x="3478" y="564"/>
                  </a:lnTo>
                  <a:cubicBezTo>
                    <a:pt x="3086" y="344"/>
                    <a:pt x="2792" y="197"/>
                    <a:pt x="2547" y="123"/>
                  </a:cubicBezTo>
                  <a:cubicBezTo>
                    <a:pt x="2302" y="50"/>
                    <a:pt x="2058" y="1"/>
                    <a:pt x="1788"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7" name="Google Shape;2337;g14205b110d2_0_4531"/>
            <p:cNvSpPr/>
            <p:nvPr/>
          </p:nvSpPr>
          <p:spPr>
            <a:xfrm>
              <a:off x="5120400" y="2457400"/>
              <a:ext cx="104100" cy="60625"/>
            </a:xfrm>
            <a:custGeom>
              <a:rect b="b" l="l" r="r" t="t"/>
              <a:pathLst>
                <a:path extrusionOk="0" h="2425" w="4164">
                  <a:moveTo>
                    <a:pt x="1617" y="1078"/>
                  </a:moveTo>
                  <a:lnTo>
                    <a:pt x="2302" y="1470"/>
                  </a:lnTo>
                  <a:lnTo>
                    <a:pt x="956" y="1862"/>
                  </a:lnTo>
                  <a:lnTo>
                    <a:pt x="1617" y="1078"/>
                  </a:lnTo>
                  <a:close/>
                  <a:moveTo>
                    <a:pt x="1568" y="1"/>
                  </a:moveTo>
                  <a:lnTo>
                    <a:pt x="0" y="1984"/>
                  </a:lnTo>
                  <a:lnTo>
                    <a:pt x="760" y="2425"/>
                  </a:lnTo>
                  <a:lnTo>
                    <a:pt x="4163" y="1519"/>
                  </a:lnTo>
                  <a:lnTo>
                    <a:pt x="3527" y="1127"/>
                  </a:lnTo>
                  <a:lnTo>
                    <a:pt x="2915" y="1299"/>
                  </a:lnTo>
                  <a:lnTo>
                    <a:pt x="1911" y="735"/>
                  </a:lnTo>
                  <a:lnTo>
                    <a:pt x="2204" y="368"/>
                  </a:lnTo>
                  <a:lnTo>
                    <a:pt x="1568"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8" name="Google Shape;2338;g14205b110d2_0_4531"/>
            <p:cNvSpPr/>
            <p:nvPr/>
          </p:nvSpPr>
          <p:spPr>
            <a:xfrm>
              <a:off x="5059175" y="2447600"/>
              <a:ext cx="99200" cy="56975"/>
            </a:xfrm>
            <a:custGeom>
              <a:rect b="b" l="l" r="r" t="t"/>
              <a:pathLst>
                <a:path extrusionOk="0" h="2279" w="3968">
                  <a:moveTo>
                    <a:pt x="3331" y="1"/>
                  </a:moveTo>
                  <a:lnTo>
                    <a:pt x="1323" y="1152"/>
                  </a:lnTo>
                  <a:lnTo>
                    <a:pt x="490" y="687"/>
                  </a:lnTo>
                  <a:lnTo>
                    <a:pt x="1" y="956"/>
                  </a:lnTo>
                  <a:lnTo>
                    <a:pt x="2303" y="2278"/>
                  </a:lnTo>
                  <a:lnTo>
                    <a:pt x="2792" y="2009"/>
                  </a:lnTo>
                  <a:lnTo>
                    <a:pt x="1960" y="1519"/>
                  </a:lnTo>
                  <a:lnTo>
                    <a:pt x="3968" y="368"/>
                  </a:lnTo>
                  <a:lnTo>
                    <a:pt x="3331"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9" name="Google Shape;2339;g14205b110d2_0_4531"/>
            <p:cNvSpPr/>
            <p:nvPr/>
          </p:nvSpPr>
          <p:spPr>
            <a:xfrm>
              <a:off x="5038375" y="2410275"/>
              <a:ext cx="104700" cy="60000"/>
            </a:xfrm>
            <a:custGeom>
              <a:rect b="b" l="l" r="r" t="t"/>
              <a:pathLst>
                <a:path extrusionOk="0" h="2400" w="4188">
                  <a:moveTo>
                    <a:pt x="1616" y="1078"/>
                  </a:moveTo>
                  <a:lnTo>
                    <a:pt x="2302" y="1469"/>
                  </a:lnTo>
                  <a:lnTo>
                    <a:pt x="955" y="1861"/>
                  </a:lnTo>
                  <a:lnTo>
                    <a:pt x="1616" y="1078"/>
                  </a:lnTo>
                  <a:close/>
                  <a:moveTo>
                    <a:pt x="1567" y="0"/>
                  </a:moveTo>
                  <a:lnTo>
                    <a:pt x="0" y="1959"/>
                  </a:lnTo>
                  <a:lnTo>
                    <a:pt x="759" y="2400"/>
                  </a:lnTo>
                  <a:lnTo>
                    <a:pt x="4188" y="1494"/>
                  </a:lnTo>
                  <a:lnTo>
                    <a:pt x="3526" y="1127"/>
                  </a:lnTo>
                  <a:lnTo>
                    <a:pt x="2914" y="1298"/>
                  </a:lnTo>
                  <a:lnTo>
                    <a:pt x="1910" y="710"/>
                  </a:lnTo>
                  <a:lnTo>
                    <a:pt x="2204" y="367"/>
                  </a:lnTo>
                  <a:lnTo>
                    <a:pt x="1567"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0" name="Google Shape;2340;g14205b110d2_0_4531"/>
            <p:cNvSpPr/>
            <p:nvPr/>
          </p:nvSpPr>
          <p:spPr>
            <a:xfrm>
              <a:off x="5102650" y="2611075"/>
              <a:ext cx="30025" cy="53900"/>
            </a:xfrm>
            <a:custGeom>
              <a:rect b="b" l="l" r="r" t="t"/>
              <a:pathLst>
                <a:path extrusionOk="0" h="2156" w="1201">
                  <a:moveTo>
                    <a:pt x="0" y="0"/>
                  </a:moveTo>
                  <a:lnTo>
                    <a:pt x="0" y="1861"/>
                  </a:lnTo>
                  <a:cubicBezTo>
                    <a:pt x="319" y="2057"/>
                    <a:pt x="759" y="2155"/>
                    <a:pt x="1200" y="2155"/>
                  </a:cubicBezTo>
                  <a:lnTo>
                    <a:pt x="1200" y="270"/>
                  </a:lnTo>
                  <a:cubicBezTo>
                    <a:pt x="759" y="270"/>
                    <a:pt x="319" y="172"/>
                    <a:pt x="0" y="0"/>
                  </a:cubicBezTo>
                  <a:close/>
                </a:path>
              </a:pathLst>
            </a:custGeom>
            <a:solidFill>
              <a:srgbClr val="F498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1" name="Google Shape;2341;g14205b110d2_0_4531"/>
            <p:cNvSpPr/>
            <p:nvPr/>
          </p:nvSpPr>
          <p:spPr>
            <a:xfrm>
              <a:off x="4742050" y="2744525"/>
              <a:ext cx="30025" cy="53900"/>
            </a:xfrm>
            <a:custGeom>
              <a:rect b="b" l="l" r="r" t="t"/>
              <a:pathLst>
                <a:path extrusionOk="0" h="2156" w="1201">
                  <a:moveTo>
                    <a:pt x="1201" y="0"/>
                  </a:moveTo>
                  <a:cubicBezTo>
                    <a:pt x="858" y="196"/>
                    <a:pt x="417" y="294"/>
                    <a:pt x="1" y="294"/>
                  </a:cubicBezTo>
                  <a:lnTo>
                    <a:pt x="1" y="2155"/>
                  </a:lnTo>
                  <a:cubicBezTo>
                    <a:pt x="417" y="2155"/>
                    <a:pt x="858" y="2082"/>
                    <a:pt x="1201" y="1886"/>
                  </a:cubicBezTo>
                  <a:lnTo>
                    <a:pt x="1201" y="0"/>
                  </a:lnTo>
                  <a:close/>
                </a:path>
              </a:pathLst>
            </a:custGeom>
            <a:solidFill>
              <a:srgbClr val="EFBC3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2" name="Google Shape;2342;g14205b110d2_0_4531"/>
            <p:cNvSpPr/>
            <p:nvPr/>
          </p:nvSpPr>
          <p:spPr>
            <a:xfrm>
              <a:off x="5128350" y="2354550"/>
              <a:ext cx="238800" cy="280425"/>
            </a:xfrm>
            <a:custGeom>
              <a:rect b="b" l="l" r="r" t="t"/>
              <a:pathLst>
                <a:path extrusionOk="0" h="11217" w="9552">
                  <a:moveTo>
                    <a:pt x="2890" y="1911"/>
                  </a:moveTo>
                  <a:cubicBezTo>
                    <a:pt x="1397" y="2572"/>
                    <a:pt x="1" y="7567"/>
                    <a:pt x="833" y="9331"/>
                  </a:cubicBezTo>
                  <a:cubicBezTo>
                    <a:pt x="1642" y="11094"/>
                    <a:pt x="2964" y="11216"/>
                    <a:pt x="4605" y="10775"/>
                  </a:cubicBezTo>
                  <a:cubicBezTo>
                    <a:pt x="6245" y="10335"/>
                    <a:pt x="8106" y="8180"/>
                    <a:pt x="8719" y="6196"/>
                  </a:cubicBezTo>
                  <a:cubicBezTo>
                    <a:pt x="9551" y="3454"/>
                    <a:pt x="7151" y="1"/>
                    <a:pt x="2890" y="1911"/>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3" name="Google Shape;2343;g14205b110d2_0_4531"/>
            <p:cNvSpPr/>
            <p:nvPr/>
          </p:nvSpPr>
          <p:spPr>
            <a:xfrm>
              <a:off x="4945300" y="3867900"/>
              <a:ext cx="211250" cy="63700"/>
            </a:xfrm>
            <a:custGeom>
              <a:rect b="b" l="l" r="r" t="t"/>
              <a:pathLst>
                <a:path extrusionOk="0" h="2548" w="8450">
                  <a:moveTo>
                    <a:pt x="8449" y="1690"/>
                  </a:moveTo>
                  <a:lnTo>
                    <a:pt x="8449" y="2082"/>
                  </a:lnTo>
                  <a:cubicBezTo>
                    <a:pt x="7666" y="2547"/>
                    <a:pt x="5903" y="2303"/>
                    <a:pt x="5437" y="2082"/>
                  </a:cubicBezTo>
                  <a:cubicBezTo>
                    <a:pt x="5119" y="1617"/>
                    <a:pt x="4311" y="1739"/>
                    <a:pt x="3846" y="1935"/>
                  </a:cubicBezTo>
                  <a:cubicBezTo>
                    <a:pt x="2082" y="2082"/>
                    <a:pt x="1421" y="1813"/>
                    <a:pt x="834" y="1397"/>
                  </a:cubicBezTo>
                  <a:cubicBezTo>
                    <a:pt x="540" y="1176"/>
                    <a:pt x="1" y="613"/>
                    <a:pt x="74" y="1"/>
                  </a:cubicBezTo>
                  <a:cubicBezTo>
                    <a:pt x="2156" y="490"/>
                    <a:pt x="8449" y="1690"/>
                    <a:pt x="8449" y="1690"/>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4" name="Google Shape;2344;g14205b110d2_0_4531"/>
            <p:cNvSpPr/>
            <p:nvPr/>
          </p:nvSpPr>
          <p:spPr>
            <a:xfrm>
              <a:off x="4941650" y="3833625"/>
              <a:ext cx="226525" cy="88175"/>
            </a:xfrm>
            <a:custGeom>
              <a:rect b="b" l="l" r="r" t="t"/>
              <a:pathLst>
                <a:path extrusionOk="0" h="3527" w="9061">
                  <a:moveTo>
                    <a:pt x="5583" y="0"/>
                  </a:moveTo>
                  <a:cubicBezTo>
                    <a:pt x="5583" y="0"/>
                    <a:pt x="3649" y="539"/>
                    <a:pt x="2498" y="711"/>
                  </a:cubicBezTo>
                  <a:cubicBezTo>
                    <a:pt x="1371" y="882"/>
                    <a:pt x="539" y="686"/>
                    <a:pt x="269" y="1102"/>
                  </a:cubicBezTo>
                  <a:cubicBezTo>
                    <a:pt x="0" y="1494"/>
                    <a:pt x="612" y="2547"/>
                    <a:pt x="1616" y="2914"/>
                  </a:cubicBezTo>
                  <a:cubicBezTo>
                    <a:pt x="2620" y="3257"/>
                    <a:pt x="4677" y="2865"/>
                    <a:pt x="5436" y="3012"/>
                  </a:cubicBezTo>
                  <a:cubicBezTo>
                    <a:pt x="6195" y="3184"/>
                    <a:pt x="8130" y="3527"/>
                    <a:pt x="8595" y="3061"/>
                  </a:cubicBezTo>
                  <a:cubicBezTo>
                    <a:pt x="9061" y="2596"/>
                    <a:pt x="8595" y="270"/>
                    <a:pt x="8595" y="270"/>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5" name="Google Shape;2345;g14205b110d2_0_4531"/>
            <p:cNvSpPr/>
            <p:nvPr/>
          </p:nvSpPr>
          <p:spPr>
            <a:xfrm>
              <a:off x="5191425" y="3661600"/>
              <a:ext cx="159800" cy="143275"/>
            </a:xfrm>
            <a:custGeom>
              <a:rect b="b" l="l" r="r" t="t"/>
              <a:pathLst>
                <a:path extrusionOk="0" h="5731" w="6392">
                  <a:moveTo>
                    <a:pt x="6293" y="4335"/>
                  </a:moveTo>
                  <a:lnTo>
                    <a:pt x="2841" y="466"/>
                  </a:lnTo>
                  <a:cubicBezTo>
                    <a:pt x="1445" y="74"/>
                    <a:pt x="0" y="0"/>
                    <a:pt x="196" y="1274"/>
                  </a:cubicBezTo>
                  <a:cubicBezTo>
                    <a:pt x="343" y="2400"/>
                    <a:pt x="2155" y="2890"/>
                    <a:pt x="3379" y="3992"/>
                  </a:cubicBezTo>
                  <a:lnTo>
                    <a:pt x="4530" y="4996"/>
                  </a:lnTo>
                  <a:cubicBezTo>
                    <a:pt x="5338" y="5730"/>
                    <a:pt x="6391" y="5094"/>
                    <a:pt x="6293" y="4335"/>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6" name="Google Shape;2346;g14205b110d2_0_4531"/>
            <p:cNvSpPr/>
            <p:nvPr/>
          </p:nvSpPr>
          <p:spPr>
            <a:xfrm>
              <a:off x="5171200" y="2559025"/>
              <a:ext cx="117575" cy="80850"/>
            </a:xfrm>
            <a:custGeom>
              <a:rect b="b" l="l" r="r" t="t"/>
              <a:pathLst>
                <a:path extrusionOk="0" h="3234" w="4703">
                  <a:moveTo>
                    <a:pt x="3821" y="1"/>
                  </a:moveTo>
                  <a:cubicBezTo>
                    <a:pt x="3699" y="148"/>
                    <a:pt x="3552" y="270"/>
                    <a:pt x="3405" y="392"/>
                  </a:cubicBezTo>
                  <a:cubicBezTo>
                    <a:pt x="2499" y="1078"/>
                    <a:pt x="1642" y="1494"/>
                    <a:pt x="540" y="1788"/>
                  </a:cubicBezTo>
                  <a:cubicBezTo>
                    <a:pt x="368" y="1837"/>
                    <a:pt x="172" y="1862"/>
                    <a:pt x="1" y="1911"/>
                  </a:cubicBezTo>
                  <a:lnTo>
                    <a:pt x="74" y="2915"/>
                  </a:lnTo>
                  <a:cubicBezTo>
                    <a:pt x="1250" y="3233"/>
                    <a:pt x="2376" y="2743"/>
                    <a:pt x="3184" y="2498"/>
                  </a:cubicBezTo>
                  <a:cubicBezTo>
                    <a:pt x="3772" y="2352"/>
                    <a:pt x="4703" y="2180"/>
                    <a:pt x="4703" y="1568"/>
                  </a:cubicBezTo>
                  <a:lnTo>
                    <a:pt x="3821"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7" name="Google Shape;2347;g14205b110d2_0_4531"/>
            <p:cNvSpPr/>
            <p:nvPr/>
          </p:nvSpPr>
          <p:spPr>
            <a:xfrm>
              <a:off x="5195700" y="3692825"/>
              <a:ext cx="158575" cy="124300"/>
            </a:xfrm>
            <a:custGeom>
              <a:rect b="b" l="l" r="r" t="t"/>
              <a:pathLst>
                <a:path extrusionOk="0" h="4972" w="6343">
                  <a:moveTo>
                    <a:pt x="4359" y="3747"/>
                  </a:moveTo>
                  <a:lnTo>
                    <a:pt x="3208" y="2743"/>
                  </a:lnTo>
                  <a:cubicBezTo>
                    <a:pt x="1984" y="1641"/>
                    <a:pt x="172" y="1151"/>
                    <a:pt x="25" y="25"/>
                  </a:cubicBezTo>
                  <a:lnTo>
                    <a:pt x="25" y="25"/>
                  </a:lnTo>
                  <a:lnTo>
                    <a:pt x="25" y="25"/>
                  </a:lnTo>
                  <a:lnTo>
                    <a:pt x="25" y="25"/>
                  </a:lnTo>
                  <a:lnTo>
                    <a:pt x="25" y="25"/>
                  </a:lnTo>
                  <a:lnTo>
                    <a:pt x="25" y="25"/>
                  </a:lnTo>
                  <a:lnTo>
                    <a:pt x="25" y="25"/>
                  </a:lnTo>
                  <a:lnTo>
                    <a:pt x="25" y="25"/>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cubicBezTo>
                    <a:pt x="1" y="123"/>
                    <a:pt x="1" y="245"/>
                    <a:pt x="25" y="392"/>
                  </a:cubicBezTo>
                  <a:cubicBezTo>
                    <a:pt x="172" y="1518"/>
                    <a:pt x="1984" y="2008"/>
                    <a:pt x="3208" y="3110"/>
                  </a:cubicBezTo>
                  <a:lnTo>
                    <a:pt x="4359" y="4114"/>
                  </a:lnTo>
                  <a:cubicBezTo>
                    <a:pt x="5314" y="4971"/>
                    <a:pt x="6343" y="4359"/>
                    <a:pt x="6122" y="3086"/>
                  </a:cubicBezTo>
                  <a:cubicBezTo>
                    <a:pt x="6220" y="3845"/>
                    <a:pt x="5167" y="4481"/>
                    <a:pt x="4359" y="3747"/>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8" name="Google Shape;2348;g14205b110d2_0_4531"/>
            <p:cNvSpPr/>
            <p:nvPr/>
          </p:nvSpPr>
          <p:spPr>
            <a:xfrm>
              <a:off x="5189575" y="3055525"/>
              <a:ext cx="188575" cy="734050"/>
            </a:xfrm>
            <a:custGeom>
              <a:rect b="b" l="l" r="r" t="t"/>
              <a:pathLst>
                <a:path extrusionOk="0" h="29362" w="7543">
                  <a:moveTo>
                    <a:pt x="6343" y="1714"/>
                  </a:moveTo>
                  <a:cubicBezTo>
                    <a:pt x="7543" y="3404"/>
                    <a:pt x="4555" y="8081"/>
                    <a:pt x="5363" y="13885"/>
                  </a:cubicBezTo>
                  <a:cubicBezTo>
                    <a:pt x="5927" y="17827"/>
                    <a:pt x="7004" y="24464"/>
                    <a:pt x="6735" y="28186"/>
                  </a:cubicBezTo>
                  <a:cubicBezTo>
                    <a:pt x="6686" y="28872"/>
                    <a:pt x="4041" y="29361"/>
                    <a:pt x="3306" y="26080"/>
                  </a:cubicBezTo>
                  <a:cubicBezTo>
                    <a:pt x="2082" y="20472"/>
                    <a:pt x="539" y="16970"/>
                    <a:pt x="1" y="12612"/>
                  </a:cubicBezTo>
                  <a:lnTo>
                    <a:pt x="294" y="0"/>
                  </a:lnTo>
                  <a:close/>
                </a:path>
              </a:pathLst>
            </a:custGeom>
            <a:solidFill>
              <a:srgbClr val="30307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9" name="Google Shape;2349;g14205b110d2_0_4531"/>
            <p:cNvSpPr/>
            <p:nvPr/>
          </p:nvSpPr>
          <p:spPr>
            <a:xfrm>
              <a:off x="5008375" y="3083075"/>
              <a:ext cx="252850" cy="802600"/>
            </a:xfrm>
            <a:custGeom>
              <a:rect b="b" l="l" r="r" t="t"/>
              <a:pathLst>
                <a:path extrusionOk="0" h="32104" w="10114">
                  <a:moveTo>
                    <a:pt x="9771" y="0"/>
                  </a:moveTo>
                  <a:cubicBezTo>
                    <a:pt x="10114" y="5241"/>
                    <a:pt x="6343" y="11657"/>
                    <a:pt x="6587" y="15868"/>
                  </a:cubicBezTo>
                  <a:cubicBezTo>
                    <a:pt x="6857" y="20252"/>
                    <a:pt x="6367" y="25541"/>
                    <a:pt x="6367" y="30267"/>
                  </a:cubicBezTo>
                  <a:cubicBezTo>
                    <a:pt x="6367" y="30267"/>
                    <a:pt x="2498" y="32104"/>
                    <a:pt x="2327" y="29263"/>
                  </a:cubicBezTo>
                  <a:cubicBezTo>
                    <a:pt x="1763" y="20031"/>
                    <a:pt x="0" y="17142"/>
                    <a:pt x="2400" y="221"/>
                  </a:cubicBezTo>
                  <a:close/>
                </a:path>
              </a:pathLst>
            </a:custGeom>
            <a:solidFill>
              <a:srgbClr val="46467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0" name="Google Shape;2350;g14205b110d2_0_4531"/>
            <p:cNvSpPr/>
            <p:nvPr/>
          </p:nvSpPr>
          <p:spPr>
            <a:xfrm>
              <a:off x="5029800" y="2597600"/>
              <a:ext cx="366125" cy="644050"/>
            </a:xfrm>
            <a:custGeom>
              <a:rect b="b" l="l" r="r" t="t"/>
              <a:pathLst>
                <a:path extrusionOk="0" h="25762" w="14645">
                  <a:moveTo>
                    <a:pt x="1935" y="14350"/>
                  </a:moveTo>
                  <a:cubicBezTo>
                    <a:pt x="1788" y="9306"/>
                    <a:pt x="2743" y="4310"/>
                    <a:pt x="2743" y="4310"/>
                  </a:cubicBezTo>
                  <a:cubicBezTo>
                    <a:pt x="3184" y="3674"/>
                    <a:pt x="3747" y="3110"/>
                    <a:pt x="4384" y="2645"/>
                  </a:cubicBezTo>
                  <a:lnTo>
                    <a:pt x="5608" y="1151"/>
                  </a:lnTo>
                  <a:cubicBezTo>
                    <a:pt x="6490" y="931"/>
                    <a:pt x="7371" y="686"/>
                    <a:pt x="8204" y="417"/>
                  </a:cubicBezTo>
                  <a:cubicBezTo>
                    <a:pt x="9600" y="0"/>
                    <a:pt x="11093" y="0"/>
                    <a:pt x="12465" y="417"/>
                  </a:cubicBezTo>
                  <a:cubicBezTo>
                    <a:pt x="14277" y="1200"/>
                    <a:pt x="14644" y="2425"/>
                    <a:pt x="13836" y="4776"/>
                  </a:cubicBezTo>
                  <a:cubicBezTo>
                    <a:pt x="13836" y="4873"/>
                    <a:pt x="12220" y="11338"/>
                    <a:pt x="12024" y="13322"/>
                  </a:cubicBezTo>
                  <a:cubicBezTo>
                    <a:pt x="11999" y="13518"/>
                    <a:pt x="13395" y="18734"/>
                    <a:pt x="13714" y="20889"/>
                  </a:cubicBezTo>
                  <a:cubicBezTo>
                    <a:pt x="13714" y="20889"/>
                    <a:pt x="12367" y="22088"/>
                    <a:pt x="11999" y="22407"/>
                  </a:cubicBezTo>
                  <a:cubicBezTo>
                    <a:pt x="9306" y="25762"/>
                    <a:pt x="466" y="21697"/>
                    <a:pt x="123" y="19909"/>
                  </a:cubicBezTo>
                  <a:cubicBezTo>
                    <a:pt x="0" y="19223"/>
                    <a:pt x="1078" y="17166"/>
                    <a:pt x="1935" y="1435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1" name="Google Shape;2351;g14205b110d2_0_4531"/>
            <p:cNvSpPr/>
            <p:nvPr/>
          </p:nvSpPr>
          <p:spPr>
            <a:xfrm>
              <a:off x="5157750" y="2363750"/>
              <a:ext cx="222250" cy="265700"/>
            </a:xfrm>
            <a:custGeom>
              <a:rect b="b" l="l" r="r" t="t"/>
              <a:pathLst>
                <a:path extrusionOk="0" h="10628" w="8890">
                  <a:moveTo>
                    <a:pt x="1151" y="1837"/>
                  </a:moveTo>
                  <a:cubicBezTo>
                    <a:pt x="1151" y="1837"/>
                    <a:pt x="710" y="2253"/>
                    <a:pt x="441" y="3134"/>
                  </a:cubicBezTo>
                  <a:cubicBezTo>
                    <a:pt x="172" y="3992"/>
                    <a:pt x="245" y="4579"/>
                    <a:pt x="221" y="5045"/>
                  </a:cubicBezTo>
                  <a:cubicBezTo>
                    <a:pt x="196" y="5485"/>
                    <a:pt x="0" y="5730"/>
                    <a:pt x="98" y="5951"/>
                  </a:cubicBezTo>
                  <a:cubicBezTo>
                    <a:pt x="196" y="6171"/>
                    <a:pt x="735" y="4971"/>
                    <a:pt x="1249" y="4824"/>
                  </a:cubicBezTo>
                  <a:cubicBezTo>
                    <a:pt x="1788" y="4702"/>
                    <a:pt x="1714" y="6293"/>
                    <a:pt x="563" y="6734"/>
                  </a:cubicBezTo>
                  <a:cubicBezTo>
                    <a:pt x="74" y="7469"/>
                    <a:pt x="466" y="9330"/>
                    <a:pt x="735" y="9722"/>
                  </a:cubicBezTo>
                  <a:cubicBezTo>
                    <a:pt x="1004" y="10114"/>
                    <a:pt x="2694" y="10628"/>
                    <a:pt x="4139" y="10138"/>
                  </a:cubicBezTo>
                  <a:cubicBezTo>
                    <a:pt x="5584" y="9624"/>
                    <a:pt x="6514" y="8179"/>
                    <a:pt x="7714" y="6293"/>
                  </a:cubicBezTo>
                  <a:cubicBezTo>
                    <a:pt x="8889" y="4383"/>
                    <a:pt x="7714" y="3012"/>
                    <a:pt x="7714" y="3012"/>
                  </a:cubicBezTo>
                  <a:cubicBezTo>
                    <a:pt x="8302" y="1714"/>
                    <a:pt x="3845" y="49"/>
                    <a:pt x="2008" y="0"/>
                  </a:cubicBezTo>
                  <a:cubicBezTo>
                    <a:pt x="857" y="25"/>
                    <a:pt x="1151" y="1837"/>
                    <a:pt x="1151" y="1837"/>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2" name="Google Shape;2352;g14205b110d2_0_4531"/>
            <p:cNvSpPr/>
            <p:nvPr/>
          </p:nvSpPr>
          <p:spPr>
            <a:xfrm>
              <a:off x="5053675" y="2640150"/>
              <a:ext cx="197925" cy="376225"/>
            </a:xfrm>
            <a:custGeom>
              <a:rect b="b" l="l" r="r" t="t"/>
              <a:pathLst>
                <a:path extrusionOk="0" h="15049" w="7917">
                  <a:moveTo>
                    <a:pt x="4494" y="0"/>
                  </a:moveTo>
                  <a:cubicBezTo>
                    <a:pt x="4269" y="0"/>
                    <a:pt x="4043" y="35"/>
                    <a:pt x="3820" y="111"/>
                  </a:cubicBezTo>
                  <a:cubicBezTo>
                    <a:pt x="3110" y="331"/>
                    <a:pt x="2523" y="576"/>
                    <a:pt x="2155" y="1188"/>
                  </a:cubicBezTo>
                  <a:cubicBezTo>
                    <a:pt x="1249" y="2706"/>
                    <a:pt x="1102" y="7922"/>
                    <a:pt x="343" y="11081"/>
                  </a:cubicBezTo>
                  <a:cubicBezTo>
                    <a:pt x="245" y="11106"/>
                    <a:pt x="123" y="11106"/>
                    <a:pt x="0" y="11130"/>
                  </a:cubicBezTo>
                  <a:cubicBezTo>
                    <a:pt x="1200" y="12771"/>
                    <a:pt x="1763" y="13579"/>
                    <a:pt x="2841" y="15048"/>
                  </a:cubicBezTo>
                  <a:cubicBezTo>
                    <a:pt x="2939" y="15024"/>
                    <a:pt x="3037" y="14999"/>
                    <a:pt x="3061" y="14975"/>
                  </a:cubicBezTo>
                  <a:cubicBezTo>
                    <a:pt x="3380" y="14803"/>
                    <a:pt x="7396" y="3906"/>
                    <a:pt x="7396" y="3882"/>
                  </a:cubicBezTo>
                  <a:cubicBezTo>
                    <a:pt x="7917" y="2124"/>
                    <a:pt x="6245" y="0"/>
                    <a:pt x="449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3" name="Google Shape;2353;g14205b110d2_0_4531"/>
            <p:cNvSpPr/>
            <p:nvPr/>
          </p:nvSpPr>
          <p:spPr>
            <a:xfrm>
              <a:off x="2923225" y="4243800"/>
              <a:ext cx="238775" cy="105325"/>
            </a:xfrm>
            <a:custGeom>
              <a:rect b="b" l="l" r="r" t="t"/>
              <a:pathLst>
                <a:path extrusionOk="0" h="4213" w="9551">
                  <a:moveTo>
                    <a:pt x="490" y="294"/>
                  </a:moveTo>
                  <a:lnTo>
                    <a:pt x="3722" y="0"/>
                  </a:lnTo>
                  <a:cubicBezTo>
                    <a:pt x="3722" y="0"/>
                    <a:pt x="5804" y="588"/>
                    <a:pt x="7028" y="759"/>
                  </a:cubicBezTo>
                  <a:cubicBezTo>
                    <a:pt x="8253" y="931"/>
                    <a:pt x="9134" y="735"/>
                    <a:pt x="9428" y="1176"/>
                  </a:cubicBezTo>
                  <a:cubicBezTo>
                    <a:pt x="9477" y="1249"/>
                    <a:pt x="9502" y="1347"/>
                    <a:pt x="9502" y="1470"/>
                  </a:cubicBezTo>
                  <a:lnTo>
                    <a:pt x="9502" y="1470"/>
                  </a:lnTo>
                  <a:cubicBezTo>
                    <a:pt x="9502" y="1470"/>
                    <a:pt x="9502" y="1470"/>
                    <a:pt x="9502" y="1470"/>
                  </a:cubicBezTo>
                  <a:cubicBezTo>
                    <a:pt x="9550" y="2131"/>
                    <a:pt x="8987" y="2718"/>
                    <a:pt x="8669" y="2963"/>
                  </a:cubicBezTo>
                  <a:cubicBezTo>
                    <a:pt x="8032" y="3429"/>
                    <a:pt x="7347" y="3698"/>
                    <a:pt x="5437" y="3551"/>
                  </a:cubicBezTo>
                  <a:cubicBezTo>
                    <a:pt x="4947" y="3355"/>
                    <a:pt x="4065" y="3208"/>
                    <a:pt x="3722" y="3698"/>
                  </a:cubicBezTo>
                  <a:cubicBezTo>
                    <a:pt x="3233" y="3943"/>
                    <a:pt x="1347" y="4212"/>
                    <a:pt x="490" y="3698"/>
                  </a:cubicBezTo>
                  <a:lnTo>
                    <a:pt x="490" y="3282"/>
                  </a:lnTo>
                  <a:cubicBezTo>
                    <a:pt x="0" y="2767"/>
                    <a:pt x="490" y="294"/>
                    <a:pt x="490" y="294"/>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4" name="Google Shape;2354;g14205b110d2_0_4531"/>
            <p:cNvSpPr/>
            <p:nvPr/>
          </p:nvSpPr>
          <p:spPr>
            <a:xfrm>
              <a:off x="2873025" y="3504875"/>
              <a:ext cx="230825" cy="781175"/>
            </a:xfrm>
            <a:custGeom>
              <a:rect b="b" l="l" r="r" t="t"/>
              <a:pathLst>
                <a:path extrusionOk="0" h="31247" w="9233">
                  <a:moveTo>
                    <a:pt x="1078" y="0"/>
                  </a:moveTo>
                  <a:cubicBezTo>
                    <a:pt x="0" y="5510"/>
                    <a:pt x="3845" y="11559"/>
                    <a:pt x="3526" y="16015"/>
                  </a:cubicBezTo>
                  <a:cubicBezTo>
                    <a:pt x="3086" y="22113"/>
                    <a:pt x="2865" y="24782"/>
                    <a:pt x="2229" y="29778"/>
                  </a:cubicBezTo>
                  <a:cubicBezTo>
                    <a:pt x="2229" y="29778"/>
                    <a:pt x="4702" y="31247"/>
                    <a:pt x="6538" y="29557"/>
                  </a:cubicBezTo>
                  <a:cubicBezTo>
                    <a:pt x="8424" y="19811"/>
                    <a:pt x="9232" y="18048"/>
                    <a:pt x="8987" y="22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5" name="Google Shape;2355;g14205b110d2_0_4531"/>
            <p:cNvSpPr/>
            <p:nvPr/>
          </p:nvSpPr>
          <p:spPr>
            <a:xfrm>
              <a:off x="3086675" y="2778800"/>
              <a:ext cx="217975" cy="317775"/>
            </a:xfrm>
            <a:custGeom>
              <a:rect b="b" l="l" r="r" t="t"/>
              <a:pathLst>
                <a:path extrusionOk="0" h="12711" w="8719">
                  <a:moveTo>
                    <a:pt x="7616" y="3650"/>
                  </a:moveTo>
                  <a:cubicBezTo>
                    <a:pt x="8718" y="4923"/>
                    <a:pt x="7788" y="10163"/>
                    <a:pt x="6269" y="11437"/>
                  </a:cubicBezTo>
                  <a:cubicBezTo>
                    <a:pt x="4727" y="12710"/>
                    <a:pt x="3453" y="12269"/>
                    <a:pt x="2106" y="11143"/>
                  </a:cubicBezTo>
                  <a:cubicBezTo>
                    <a:pt x="784" y="9992"/>
                    <a:pt x="0" y="7176"/>
                    <a:pt x="319" y="5045"/>
                  </a:cubicBezTo>
                  <a:cubicBezTo>
                    <a:pt x="760" y="2156"/>
                    <a:pt x="4506" y="1"/>
                    <a:pt x="7616" y="3650"/>
                  </a:cubicBezTo>
                  <a:close/>
                </a:path>
              </a:pathLst>
            </a:custGeom>
            <a:solidFill>
              <a:srgbClr val="F2AD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6" name="Google Shape;2356;g14205b110d2_0_4531"/>
            <p:cNvSpPr/>
            <p:nvPr/>
          </p:nvSpPr>
          <p:spPr>
            <a:xfrm>
              <a:off x="3079325" y="2801450"/>
              <a:ext cx="234500" cy="275525"/>
            </a:xfrm>
            <a:custGeom>
              <a:rect b="b" l="l" r="r" t="t"/>
              <a:pathLst>
                <a:path extrusionOk="0" h="11021" w="9380">
                  <a:moveTo>
                    <a:pt x="8302" y="3282"/>
                  </a:moveTo>
                  <a:cubicBezTo>
                    <a:pt x="8302" y="3282"/>
                    <a:pt x="8522" y="3845"/>
                    <a:pt x="8400" y="4776"/>
                  </a:cubicBezTo>
                  <a:cubicBezTo>
                    <a:pt x="8278" y="5707"/>
                    <a:pt x="7935" y="6221"/>
                    <a:pt x="7763" y="6637"/>
                  </a:cubicBezTo>
                  <a:cubicBezTo>
                    <a:pt x="7592" y="7078"/>
                    <a:pt x="7641" y="7396"/>
                    <a:pt x="7469" y="7568"/>
                  </a:cubicBezTo>
                  <a:cubicBezTo>
                    <a:pt x="7274" y="7715"/>
                    <a:pt x="7298" y="6343"/>
                    <a:pt x="6882" y="6000"/>
                  </a:cubicBezTo>
                  <a:cubicBezTo>
                    <a:pt x="6441" y="5658"/>
                    <a:pt x="5829" y="7151"/>
                    <a:pt x="6686" y="8057"/>
                  </a:cubicBezTo>
                  <a:cubicBezTo>
                    <a:pt x="6808" y="8988"/>
                    <a:pt x="5633" y="10506"/>
                    <a:pt x="5217" y="10776"/>
                  </a:cubicBezTo>
                  <a:cubicBezTo>
                    <a:pt x="4776" y="11020"/>
                    <a:pt x="2988" y="10751"/>
                    <a:pt x="1862" y="9649"/>
                  </a:cubicBezTo>
                  <a:cubicBezTo>
                    <a:pt x="760" y="8547"/>
                    <a:pt x="515" y="6784"/>
                    <a:pt x="246" y="4507"/>
                  </a:cubicBezTo>
                  <a:cubicBezTo>
                    <a:pt x="1" y="2229"/>
                    <a:pt x="1690" y="1470"/>
                    <a:pt x="1690" y="1470"/>
                  </a:cubicBezTo>
                  <a:cubicBezTo>
                    <a:pt x="1715" y="1"/>
                    <a:pt x="6588" y="417"/>
                    <a:pt x="8327" y="1176"/>
                  </a:cubicBezTo>
                  <a:cubicBezTo>
                    <a:pt x="9380" y="1715"/>
                    <a:pt x="8302" y="3282"/>
                    <a:pt x="8302" y="3282"/>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7" name="Google Shape;2357;g14205b110d2_0_4531"/>
            <p:cNvSpPr/>
            <p:nvPr/>
          </p:nvSpPr>
          <p:spPr>
            <a:xfrm>
              <a:off x="3078100" y="4317250"/>
              <a:ext cx="239400" cy="105325"/>
            </a:xfrm>
            <a:custGeom>
              <a:rect b="b" l="l" r="r" t="t"/>
              <a:pathLst>
                <a:path extrusionOk="0" h="4213" w="9576">
                  <a:moveTo>
                    <a:pt x="490" y="295"/>
                  </a:moveTo>
                  <a:lnTo>
                    <a:pt x="3747" y="1"/>
                  </a:lnTo>
                  <a:cubicBezTo>
                    <a:pt x="3747" y="1"/>
                    <a:pt x="5829" y="589"/>
                    <a:pt x="7053" y="760"/>
                  </a:cubicBezTo>
                  <a:cubicBezTo>
                    <a:pt x="8278" y="931"/>
                    <a:pt x="9159" y="735"/>
                    <a:pt x="9453" y="1176"/>
                  </a:cubicBezTo>
                  <a:cubicBezTo>
                    <a:pt x="9502" y="1250"/>
                    <a:pt x="9526" y="1348"/>
                    <a:pt x="9502" y="1470"/>
                  </a:cubicBezTo>
                  <a:lnTo>
                    <a:pt x="9502" y="1470"/>
                  </a:lnTo>
                  <a:lnTo>
                    <a:pt x="9502" y="1470"/>
                  </a:lnTo>
                  <a:cubicBezTo>
                    <a:pt x="9575" y="2131"/>
                    <a:pt x="9012" y="2743"/>
                    <a:pt x="8694" y="2964"/>
                  </a:cubicBezTo>
                  <a:cubicBezTo>
                    <a:pt x="8057" y="3429"/>
                    <a:pt x="7347" y="3698"/>
                    <a:pt x="5461" y="3552"/>
                  </a:cubicBezTo>
                  <a:cubicBezTo>
                    <a:pt x="4947" y="3356"/>
                    <a:pt x="4066" y="3209"/>
                    <a:pt x="3747" y="3698"/>
                  </a:cubicBezTo>
                  <a:cubicBezTo>
                    <a:pt x="3258" y="3943"/>
                    <a:pt x="1347" y="4213"/>
                    <a:pt x="490" y="3698"/>
                  </a:cubicBezTo>
                  <a:lnTo>
                    <a:pt x="490" y="3282"/>
                  </a:lnTo>
                  <a:cubicBezTo>
                    <a:pt x="1" y="2768"/>
                    <a:pt x="490" y="295"/>
                    <a:pt x="490" y="295"/>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8" name="Google Shape;2358;g14205b110d2_0_4531"/>
            <p:cNvSpPr/>
            <p:nvPr/>
          </p:nvSpPr>
          <p:spPr>
            <a:xfrm>
              <a:off x="2952600" y="3539775"/>
              <a:ext cx="271225" cy="849750"/>
            </a:xfrm>
            <a:custGeom>
              <a:rect b="b" l="l" r="r" t="t"/>
              <a:pathLst>
                <a:path extrusionOk="0" h="33990" w="10849">
                  <a:moveTo>
                    <a:pt x="343" y="0"/>
                  </a:moveTo>
                  <a:cubicBezTo>
                    <a:pt x="1" y="5632"/>
                    <a:pt x="4604" y="11779"/>
                    <a:pt x="4874" y="16334"/>
                  </a:cubicBezTo>
                  <a:cubicBezTo>
                    <a:pt x="5241" y="22554"/>
                    <a:pt x="5241" y="26961"/>
                    <a:pt x="5266" y="32030"/>
                  </a:cubicBezTo>
                  <a:cubicBezTo>
                    <a:pt x="5266" y="32030"/>
                    <a:pt x="9404" y="33989"/>
                    <a:pt x="9600" y="30953"/>
                  </a:cubicBezTo>
                  <a:cubicBezTo>
                    <a:pt x="10212" y="21035"/>
                    <a:pt x="10849" y="18415"/>
                    <a:pt x="8278" y="22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9" name="Google Shape;2359;g14205b110d2_0_4531"/>
            <p:cNvSpPr/>
            <p:nvPr/>
          </p:nvSpPr>
          <p:spPr>
            <a:xfrm>
              <a:off x="2884025" y="2980225"/>
              <a:ext cx="407750" cy="670375"/>
            </a:xfrm>
            <a:custGeom>
              <a:rect b="b" l="l" r="r" t="t"/>
              <a:pathLst>
                <a:path extrusionOk="0" h="26815" w="16310">
                  <a:moveTo>
                    <a:pt x="13935" y="4310"/>
                  </a:moveTo>
                  <a:cubicBezTo>
                    <a:pt x="11633" y="3159"/>
                    <a:pt x="7886" y="0"/>
                    <a:pt x="4825" y="4139"/>
                  </a:cubicBezTo>
                  <a:cubicBezTo>
                    <a:pt x="1936" y="8008"/>
                    <a:pt x="760" y="19664"/>
                    <a:pt x="442" y="21990"/>
                  </a:cubicBezTo>
                  <a:cubicBezTo>
                    <a:pt x="1" y="25125"/>
                    <a:pt x="8743" y="26815"/>
                    <a:pt x="10702" y="26717"/>
                  </a:cubicBezTo>
                  <a:cubicBezTo>
                    <a:pt x="11143" y="26717"/>
                    <a:pt x="11412" y="26496"/>
                    <a:pt x="11535" y="26080"/>
                  </a:cubicBezTo>
                  <a:cubicBezTo>
                    <a:pt x="11706" y="25492"/>
                    <a:pt x="11241" y="25076"/>
                    <a:pt x="11363" y="24562"/>
                  </a:cubicBezTo>
                  <a:cubicBezTo>
                    <a:pt x="11437" y="24243"/>
                    <a:pt x="11633" y="23998"/>
                    <a:pt x="11829" y="23754"/>
                  </a:cubicBezTo>
                  <a:cubicBezTo>
                    <a:pt x="12000" y="23509"/>
                    <a:pt x="12196" y="23239"/>
                    <a:pt x="12245" y="22945"/>
                  </a:cubicBezTo>
                  <a:cubicBezTo>
                    <a:pt x="12318" y="22431"/>
                    <a:pt x="12000" y="21966"/>
                    <a:pt x="11951" y="21476"/>
                  </a:cubicBezTo>
                  <a:cubicBezTo>
                    <a:pt x="11902" y="21109"/>
                    <a:pt x="12000" y="20742"/>
                    <a:pt x="12098" y="20374"/>
                  </a:cubicBezTo>
                  <a:cubicBezTo>
                    <a:pt x="12882" y="17436"/>
                    <a:pt x="14277" y="14693"/>
                    <a:pt x="15037" y="11706"/>
                  </a:cubicBezTo>
                  <a:cubicBezTo>
                    <a:pt x="15551" y="9698"/>
                    <a:pt x="16310" y="6490"/>
                    <a:pt x="14645" y="4824"/>
                  </a:cubicBezTo>
                  <a:cubicBezTo>
                    <a:pt x="14473" y="4653"/>
                    <a:pt x="14179" y="4384"/>
                    <a:pt x="13935" y="431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0" name="Google Shape;2360;g14205b110d2_0_4531"/>
            <p:cNvSpPr/>
            <p:nvPr/>
          </p:nvSpPr>
          <p:spPr>
            <a:xfrm>
              <a:off x="3159525" y="3069000"/>
              <a:ext cx="333050" cy="513025"/>
            </a:xfrm>
            <a:custGeom>
              <a:rect b="b" l="l" r="r" t="t"/>
              <a:pathLst>
                <a:path extrusionOk="0" h="20521" w="13322">
                  <a:moveTo>
                    <a:pt x="4335" y="2326"/>
                  </a:moveTo>
                  <a:cubicBezTo>
                    <a:pt x="6196" y="8203"/>
                    <a:pt x="6367" y="11118"/>
                    <a:pt x="8180" y="13444"/>
                  </a:cubicBezTo>
                  <a:cubicBezTo>
                    <a:pt x="8326" y="13615"/>
                    <a:pt x="13322" y="18978"/>
                    <a:pt x="13322" y="18978"/>
                  </a:cubicBezTo>
                  <a:cubicBezTo>
                    <a:pt x="13322" y="18978"/>
                    <a:pt x="12661" y="20203"/>
                    <a:pt x="10898" y="20521"/>
                  </a:cubicBezTo>
                  <a:cubicBezTo>
                    <a:pt x="8106" y="19321"/>
                    <a:pt x="4947" y="14913"/>
                    <a:pt x="4090" y="13958"/>
                  </a:cubicBezTo>
                  <a:cubicBezTo>
                    <a:pt x="3600" y="13419"/>
                    <a:pt x="833" y="8350"/>
                    <a:pt x="417" y="5779"/>
                  </a:cubicBezTo>
                  <a:cubicBezTo>
                    <a:pt x="1" y="3208"/>
                    <a:pt x="3576" y="0"/>
                    <a:pt x="4335" y="2326"/>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1" name="Google Shape;2361;g14205b110d2_0_4531"/>
            <p:cNvSpPr/>
            <p:nvPr/>
          </p:nvSpPr>
          <p:spPr>
            <a:xfrm>
              <a:off x="5046325" y="2820425"/>
              <a:ext cx="161650" cy="239400"/>
            </a:xfrm>
            <a:custGeom>
              <a:rect b="b" l="l" r="r" t="t"/>
              <a:pathLst>
                <a:path extrusionOk="0" h="9576" w="6466">
                  <a:moveTo>
                    <a:pt x="294" y="8180"/>
                  </a:moveTo>
                  <a:cubicBezTo>
                    <a:pt x="2302" y="8057"/>
                    <a:pt x="3355" y="7764"/>
                    <a:pt x="3355" y="7764"/>
                  </a:cubicBezTo>
                  <a:cubicBezTo>
                    <a:pt x="3355" y="7764"/>
                    <a:pt x="5804" y="2523"/>
                    <a:pt x="6465" y="1"/>
                  </a:cubicBezTo>
                  <a:cubicBezTo>
                    <a:pt x="6465" y="1"/>
                    <a:pt x="5584" y="5388"/>
                    <a:pt x="4996" y="7127"/>
                  </a:cubicBezTo>
                  <a:cubicBezTo>
                    <a:pt x="4384" y="8890"/>
                    <a:pt x="3551" y="9576"/>
                    <a:pt x="2278" y="9404"/>
                  </a:cubicBezTo>
                  <a:cubicBezTo>
                    <a:pt x="980" y="9257"/>
                    <a:pt x="0" y="9013"/>
                    <a:pt x="0" y="9013"/>
                  </a:cubicBezTo>
                  <a:close/>
                </a:path>
              </a:pathLst>
            </a:custGeom>
            <a:solidFill>
              <a:srgbClr val="30307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g14221f01383_0_1130"/>
          <p:cNvSpPr txBox="1"/>
          <p:nvPr>
            <p:ph type="title"/>
          </p:nvPr>
        </p:nvSpPr>
        <p:spPr>
          <a:xfrm>
            <a:off x="1028025" y="162100"/>
            <a:ext cx="102720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Confusion </a:t>
            </a:r>
            <a:r>
              <a:rPr lang="en-US">
                <a:solidFill>
                  <a:schemeClr val="accent1"/>
                </a:solidFill>
              </a:rPr>
              <a:t>Matrix</a:t>
            </a:r>
            <a:endParaRPr>
              <a:solidFill>
                <a:schemeClr val="accent1"/>
              </a:solidFill>
            </a:endParaRPr>
          </a:p>
        </p:txBody>
      </p:sp>
      <p:sp>
        <p:nvSpPr>
          <p:cNvPr id="2367" name="Google Shape;2367;g14221f01383_0_1130"/>
          <p:cNvSpPr/>
          <p:nvPr/>
        </p:nvSpPr>
        <p:spPr>
          <a:xfrm>
            <a:off x="497375" y="1340333"/>
            <a:ext cx="5875200" cy="3496500"/>
          </a:xfrm>
          <a:prstGeom prst="roundRect">
            <a:avLst>
              <a:gd fmla="val 8593" name="adj"/>
            </a:avLst>
          </a:prstGeom>
          <a:solidFill>
            <a:srgbClr val="B1B2F3">
              <a:alpha val="2575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p>
        </p:txBody>
      </p:sp>
      <p:graphicFrame>
        <p:nvGraphicFramePr>
          <p:cNvPr id="2368" name="Google Shape;2368;g14221f01383_0_1130"/>
          <p:cNvGraphicFramePr/>
          <p:nvPr/>
        </p:nvGraphicFramePr>
        <p:xfrm>
          <a:off x="1139425" y="1960641"/>
          <a:ext cx="3000000" cy="3000000"/>
        </p:xfrm>
        <a:graphic>
          <a:graphicData uri="http://schemas.openxmlformats.org/drawingml/2006/table">
            <a:tbl>
              <a:tblPr>
                <a:noFill/>
                <a:tableStyleId>{D596E8D5-9EDB-4F06-8A3A-EDE4B38455AE}</a:tableStyleId>
              </a:tblPr>
              <a:tblGrid>
                <a:gridCol w="1694800"/>
                <a:gridCol w="1694800"/>
                <a:gridCol w="1694800"/>
              </a:tblGrid>
              <a:tr h="890275">
                <a:tc>
                  <a:txBody>
                    <a:bodyPr/>
                    <a:lstStyle/>
                    <a:p>
                      <a:pPr indent="0" lvl="0" marL="0" rtl="0" algn="ctr">
                        <a:spcBef>
                          <a:spcPts val="0"/>
                        </a:spcBef>
                        <a:spcAft>
                          <a:spcPts val="0"/>
                        </a:spcAft>
                        <a:buNone/>
                      </a:pPr>
                      <a:r>
                        <a:t/>
                      </a:r>
                      <a:endParaRPr sz="100">
                        <a:solidFill>
                          <a:schemeClr val="accent3"/>
                        </a:solidFill>
                        <a:latin typeface="Source Sans Pro SemiBold"/>
                        <a:ea typeface="Source Sans Pro SemiBold"/>
                        <a:cs typeface="Source Sans Pro SemiBold"/>
                        <a:sym typeface="Source Sans Pro SemiBold"/>
                      </a:endParaRPr>
                    </a:p>
                  </a:txBody>
                  <a:tcPr marT="121900" marB="121900" marR="121900" marL="121900" anchor="ctr">
                    <a:lnL cap="flat" cmpd="sng" w="9525">
                      <a:solidFill>
                        <a:srgbClr val="CFD9E0"/>
                      </a:solidFill>
                      <a:prstDash val="solid"/>
                      <a:round/>
                      <a:headEnd len="sm" w="sm" type="none"/>
                      <a:tailEnd len="sm" w="sm" type="none"/>
                    </a:lnL>
                    <a:lnR cap="flat" cmpd="sng" w="9525">
                      <a:solidFill>
                        <a:srgbClr val="CFD9E0"/>
                      </a:solidFill>
                      <a:prstDash val="solid"/>
                      <a:round/>
                      <a:headEnd len="sm" w="sm" type="none"/>
                      <a:tailEnd len="sm" w="sm" type="none"/>
                    </a:lnR>
                    <a:lnT cap="flat" cmpd="sng" w="9525">
                      <a:solidFill>
                        <a:srgbClr val="CFD9E0"/>
                      </a:solidFill>
                      <a:prstDash val="solid"/>
                      <a:round/>
                      <a:headEnd len="sm" w="sm" type="none"/>
                      <a:tailEnd len="sm" w="sm" type="none"/>
                    </a:lnT>
                    <a:lnB cap="flat" cmpd="sng" w="9525">
                      <a:solidFill>
                        <a:srgbClr val="CFD9E0"/>
                      </a:solidFill>
                      <a:prstDash val="solid"/>
                      <a:round/>
                      <a:headEnd len="sm" w="sm" type="none"/>
                      <a:tailEnd len="sm" w="sm" type="none"/>
                    </a:lnB>
                  </a:tcPr>
                </a:tc>
                <a:tc>
                  <a:txBody>
                    <a:bodyPr/>
                    <a:lstStyle/>
                    <a:p>
                      <a:pPr indent="0" lvl="0" marL="0" rtl="0" algn="ctr">
                        <a:spcBef>
                          <a:spcPts val="0"/>
                        </a:spcBef>
                        <a:spcAft>
                          <a:spcPts val="0"/>
                        </a:spcAft>
                        <a:buNone/>
                      </a:pPr>
                      <a:r>
                        <a:rPr lang="en-US" sz="2700">
                          <a:solidFill>
                            <a:schemeClr val="accent3"/>
                          </a:solidFill>
                          <a:latin typeface="Source Sans Pro SemiBold"/>
                          <a:ea typeface="Source Sans Pro SemiBold"/>
                          <a:cs typeface="Source Sans Pro SemiBold"/>
                          <a:sym typeface="Source Sans Pro SemiBold"/>
                        </a:rPr>
                        <a:t>negative</a:t>
                      </a:r>
                      <a:endParaRPr sz="2700">
                        <a:solidFill>
                          <a:schemeClr val="accent3"/>
                        </a:solidFill>
                        <a:latin typeface="Source Sans Pro SemiBold"/>
                        <a:ea typeface="Source Sans Pro SemiBold"/>
                        <a:cs typeface="Source Sans Pro SemiBold"/>
                        <a:sym typeface="Source Sans Pro SemiBold"/>
                      </a:endParaRPr>
                    </a:p>
                  </a:txBody>
                  <a:tcPr marT="121900" marB="121900" marR="121900" marL="121900" anchor="ctr">
                    <a:lnL cap="flat" cmpd="sng" w="9525">
                      <a:solidFill>
                        <a:srgbClr val="CFD9E0"/>
                      </a:solidFill>
                      <a:prstDash val="solid"/>
                      <a:round/>
                      <a:headEnd len="sm" w="sm" type="none"/>
                      <a:tailEnd len="sm" w="sm" type="none"/>
                    </a:lnL>
                    <a:lnR cap="flat" cmpd="sng" w="9525">
                      <a:solidFill>
                        <a:srgbClr val="CFD9E0"/>
                      </a:solidFill>
                      <a:prstDash val="solid"/>
                      <a:round/>
                      <a:headEnd len="sm" w="sm" type="none"/>
                      <a:tailEnd len="sm" w="sm" type="none"/>
                    </a:lnR>
                    <a:lnT cap="flat" cmpd="sng" w="9525">
                      <a:solidFill>
                        <a:srgbClr val="CFD9E0"/>
                      </a:solidFill>
                      <a:prstDash val="solid"/>
                      <a:round/>
                      <a:headEnd len="sm" w="sm" type="none"/>
                      <a:tailEnd len="sm" w="sm" type="none"/>
                    </a:lnT>
                    <a:lnB cap="flat" cmpd="sng" w="9525">
                      <a:solidFill>
                        <a:srgbClr val="CFD9E0"/>
                      </a:solidFill>
                      <a:prstDash val="solid"/>
                      <a:round/>
                      <a:headEnd len="sm" w="sm" type="none"/>
                      <a:tailEnd len="sm" w="sm" type="none"/>
                    </a:lnB>
                    <a:solidFill>
                      <a:srgbClr val="B1B2F3">
                        <a:alpha val="36530"/>
                      </a:srgbClr>
                    </a:solidFill>
                  </a:tcPr>
                </a:tc>
                <a:tc>
                  <a:txBody>
                    <a:bodyPr/>
                    <a:lstStyle/>
                    <a:p>
                      <a:pPr indent="0" lvl="0" marL="0" rtl="0" algn="ctr">
                        <a:spcBef>
                          <a:spcPts val="0"/>
                        </a:spcBef>
                        <a:spcAft>
                          <a:spcPts val="0"/>
                        </a:spcAft>
                        <a:buNone/>
                      </a:pPr>
                      <a:r>
                        <a:rPr lang="en-US" sz="2700">
                          <a:solidFill>
                            <a:schemeClr val="accent3"/>
                          </a:solidFill>
                          <a:latin typeface="Source Sans Pro SemiBold"/>
                          <a:ea typeface="Source Sans Pro SemiBold"/>
                          <a:cs typeface="Source Sans Pro SemiBold"/>
                          <a:sym typeface="Source Sans Pro SemiBold"/>
                        </a:rPr>
                        <a:t>positive</a:t>
                      </a:r>
                      <a:endParaRPr sz="100">
                        <a:solidFill>
                          <a:schemeClr val="accent3"/>
                        </a:solidFill>
                        <a:latin typeface="Source Sans Pro SemiBold"/>
                        <a:ea typeface="Source Sans Pro SemiBold"/>
                        <a:cs typeface="Source Sans Pro SemiBold"/>
                        <a:sym typeface="Source Sans Pro SemiBold"/>
                      </a:endParaRPr>
                    </a:p>
                  </a:txBody>
                  <a:tcPr marT="121900" marB="121900" marR="121900" marL="121900" anchor="ctr">
                    <a:lnL cap="flat" cmpd="sng" w="9525">
                      <a:solidFill>
                        <a:srgbClr val="CFD9E0"/>
                      </a:solidFill>
                      <a:prstDash val="solid"/>
                      <a:round/>
                      <a:headEnd len="sm" w="sm" type="none"/>
                      <a:tailEnd len="sm" w="sm" type="none"/>
                    </a:lnL>
                    <a:lnR cap="flat" cmpd="sng" w="9525">
                      <a:solidFill>
                        <a:srgbClr val="CFD9E0"/>
                      </a:solidFill>
                      <a:prstDash val="solid"/>
                      <a:round/>
                      <a:headEnd len="sm" w="sm" type="none"/>
                      <a:tailEnd len="sm" w="sm" type="none"/>
                    </a:lnR>
                    <a:lnT cap="flat" cmpd="sng" w="9525">
                      <a:solidFill>
                        <a:srgbClr val="CFD9E0"/>
                      </a:solidFill>
                      <a:prstDash val="solid"/>
                      <a:round/>
                      <a:headEnd len="sm" w="sm" type="none"/>
                      <a:tailEnd len="sm" w="sm" type="none"/>
                    </a:lnT>
                    <a:lnB cap="flat" cmpd="sng" w="9525">
                      <a:solidFill>
                        <a:srgbClr val="CFD9E0"/>
                      </a:solidFill>
                      <a:prstDash val="solid"/>
                      <a:round/>
                      <a:headEnd len="sm" w="sm" type="none"/>
                      <a:tailEnd len="sm" w="sm" type="none"/>
                    </a:lnB>
                    <a:solidFill>
                      <a:srgbClr val="B1B2F3">
                        <a:alpha val="36530"/>
                      </a:srgbClr>
                    </a:solidFill>
                  </a:tcPr>
                </a:tc>
              </a:tr>
              <a:tr h="890275">
                <a:tc>
                  <a:txBody>
                    <a:bodyPr/>
                    <a:lstStyle/>
                    <a:p>
                      <a:pPr indent="0" lvl="0" marL="0" rtl="0" algn="ctr">
                        <a:spcBef>
                          <a:spcPts val="0"/>
                        </a:spcBef>
                        <a:spcAft>
                          <a:spcPts val="0"/>
                        </a:spcAft>
                        <a:buNone/>
                      </a:pPr>
                      <a:r>
                        <a:rPr lang="en-US" sz="2700">
                          <a:solidFill>
                            <a:schemeClr val="accent3"/>
                          </a:solidFill>
                          <a:latin typeface="Source Sans Pro SemiBold"/>
                          <a:ea typeface="Source Sans Pro SemiBold"/>
                          <a:cs typeface="Source Sans Pro SemiBold"/>
                          <a:sym typeface="Source Sans Pro SemiBold"/>
                        </a:rPr>
                        <a:t>negative</a:t>
                      </a:r>
                      <a:endParaRPr sz="100">
                        <a:solidFill>
                          <a:schemeClr val="accent3"/>
                        </a:solidFill>
                        <a:latin typeface="Source Sans Pro SemiBold"/>
                        <a:ea typeface="Source Sans Pro SemiBold"/>
                        <a:cs typeface="Source Sans Pro SemiBold"/>
                        <a:sym typeface="Source Sans Pro SemiBold"/>
                      </a:endParaRPr>
                    </a:p>
                  </a:txBody>
                  <a:tcPr marT="121900" marB="121900" marR="121900" marL="121900" anchor="ctr">
                    <a:lnL cap="flat" cmpd="sng" w="9525">
                      <a:solidFill>
                        <a:srgbClr val="CFD9E0"/>
                      </a:solidFill>
                      <a:prstDash val="solid"/>
                      <a:round/>
                      <a:headEnd len="sm" w="sm" type="none"/>
                      <a:tailEnd len="sm" w="sm" type="none"/>
                    </a:lnL>
                    <a:lnR cap="flat" cmpd="sng" w="9525">
                      <a:solidFill>
                        <a:srgbClr val="CFD9E0"/>
                      </a:solidFill>
                      <a:prstDash val="solid"/>
                      <a:round/>
                      <a:headEnd len="sm" w="sm" type="none"/>
                      <a:tailEnd len="sm" w="sm" type="none"/>
                    </a:lnR>
                    <a:lnT cap="flat" cmpd="sng" w="9525">
                      <a:solidFill>
                        <a:srgbClr val="CFD9E0"/>
                      </a:solidFill>
                      <a:prstDash val="solid"/>
                      <a:round/>
                      <a:headEnd len="sm" w="sm" type="none"/>
                      <a:tailEnd len="sm" w="sm" type="none"/>
                    </a:lnT>
                    <a:lnB cap="flat" cmpd="sng" w="9525">
                      <a:solidFill>
                        <a:srgbClr val="CFD9E0"/>
                      </a:solidFill>
                      <a:prstDash val="solid"/>
                      <a:round/>
                      <a:headEnd len="sm" w="sm" type="none"/>
                      <a:tailEnd len="sm" w="sm" type="none"/>
                    </a:lnB>
                    <a:solidFill>
                      <a:srgbClr val="B1B2F3">
                        <a:alpha val="36530"/>
                      </a:srgbClr>
                    </a:solidFill>
                  </a:tcPr>
                </a:tc>
                <a:tc>
                  <a:txBody>
                    <a:bodyPr/>
                    <a:lstStyle/>
                    <a:p>
                      <a:pPr indent="0" lvl="0" marL="0" rtl="0" algn="ctr">
                        <a:spcBef>
                          <a:spcPts val="0"/>
                        </a:spcBef>
                        <a:spcAft>
                          <a:spcPts val="0"/>
                        </a:spcAft>
                        <a:buNone/>
                      </a:pPr>
                      <a:r>
                        <a:rPr lang="en-US" sz="1900">
                          <a:solidFill>
                            <a:srgbClr val="0B0934"/>
                          </a:solidFill>
                          <a:latin typeface="Source Sans Pro"/>
                          <a:ea typeface="Source Sans Pro"/>
                          <a:cs typeface="Source Sans Pro"/>
                          <a:sym typeface="Source Sans Pro"/>
                        </a:rPr>
                        <a:t>True Negative</a:t>
                      </a:r>
                      <a:endParaRPr sz="1900">
                        <a:solidFill>
                          <a:srgbClr val="0B0934"/>
                        </a:solidFill>
                        <a:latin typeface="Source Sans Pro"/>
                        <a:ea typeface="Source Sans Pro"/>
                        <a:cs typeface="Source Sans Pro"/>
                        <a:sym typeface="Source Sans Pro"/>
                      </a:endParaRPr>
                    </a:p>
                    <a:p>
                      <a:pPr indent="0" lvl="0" marL="0" rtl="0" algn="ctr">
                        <a:spcBef>
                          <a:spcPts val="0"/>
                        </a:spcBef>
                        <a:spcAft>
                          <a:spcPts val="0"/>
                        </a:spcAft>
                        <a:buNone/>
                      </a:pPr>
                      <a:r>
                        <a:rPr lang="en-US" sz="1900">
                          <a:solidFill>
                            <a:srgbClr val="0B0934"/>
                          </a:solidFill>
                          <a:latin typeface="Source Sans Pro"/>
                          <a:ea typeface="Source Sans Pro"/>
                          <a:cs typeface="Source Sans Pro"/>
                          <a:sym typeface="Source Sans Pro"/>
                        </a:rPr>
                        <a:t>(884)</a:t>
                      </a:r>
                      <a:endParaRPr sz="1900">
                        <a:solidFill>
                          <a:srgbClr val="0B0934"/>
                        </a:solidFill>
                        <a:latin typeface="Source Sans Pro"/>
                        <a:ea typeface="Source Sans Pro"/>
                        <a:cs typeface="Source Sans Pro"/>
                        <a:sym typeface="Source Sans Pro"/>
                      </a:endParaRPr>
                    </a:p>
                  </a:txBody>
                  <a:tcPr marT="121900" marB="121900" marR="121900" marL="121900" anchor="ctr">
                    <a:lnL cap="flat" cmpd="sng" w="9525">
                      <a:solidFill>
                        <a:srgbClr val="CFD9E0"/>
                      </a:solidFill>
                      <a:prstDash val="solid"/>
                      <a:round/>
                      <a:headEnd len="sm" w="sm" type="none"/>
                      <a:tailEnd len="sm" w="sm" type="none"/>
                    </a:lnL>
                    <a:lnR cap="flat" cmpd="sng" w="9525">
                      <a:solidFill>
                        <a:srgbClr val="CFD9E0"/>
                      </a:solidFill>
                      <a:prstDash val="solid"/>
                      <a:round/>
                      <a:headEnd len="sm" w="sm" type="none"/>
                      <a:tailEnd len="sm" w="sm" type="none"/>
                    </a:lnR>
                    <a:lnT cap="flat" cmpd="sng" w="9525">
                      <a:solidFill>
                        <a:srgbClr val="CFD9E0"/>
                      </a:solidFill>
                      <a:prstDash val="solid"/>
                      <a:round/>
                      <a:headEnd len="sm" w="sm" type="none"/>
                      <a:tailEnd len="sm" w="sm" type="none"/>
                    </a:lnT>
                    <a:lnB cap="flat" cmpd="sng" w="9525">
                      <a:solidFill>
                        <a:srgbClr val="CFD9E0"/>
                      </a:solidFill>
                      <a:prstDash val="solid"/>
                      <a:round/>
                      <a:headEnd len="sm" w="sm" type="none"/>
                      <a:tailEnd len="sm" w="sm" type="none"/>
                    </a:lnB>
                    <a:solidFill>
                      <a:srgbClr val="FBD15B">
                        <a:alpha val="68260"/>
                      </a:srgbClr>
                    </a:solidFill>
                  </a:tcPr>
                </a:tc>
                <a:tc>
                  <a:txBody>
                    <a:bodyPr/>
                    <a:lstStyle/>
                    <a:p>
                      <a:pPr indent="0" lvl="0" marL="0" rtl="0" algn="ctr">
                        <a:spcBef>
                          <a:spcPts val="0"/>
                        </a:spcBef>
                        <a:spcAft>
                          <a:spcPts val="0"/>
                        </a:spcAft>
                        <a:buNone/>
                      </a:pPr>
                      <a:r>
                        <a:rPr lang="en-US" sz="1900">
                          <a:solidFill>
                            <a:srgbClr val="0B0934"/>
                          </a:solidFill>
                          <a:latin typeface="Source Sans Pro"/>
                          <a:ea typeface="Source Sans Pro"/>
                          <a:cs typeface="Source Sans Pro"/>
                          <a:sym typeface="Source Sans Pro"/>
                        </a:rPr>
                        <a:t>False Positive</a:t>
                      </a:r>
                      <a:endParaRPr sz="1900">
                        <a:solidFill>
                          <a:srgbClr val="0B0934"/>
                        </a:solidFill>
                        <a:latin typeface="Source Sans Pro"/>
                        <a:ea typeface="Source Sans Pro"/>
                        <a:cs typeface="Source Sans Pro"/>
                        <a:sym typeface="Source Sans Pro"/>
                      </a:endParaRPr>
                    </a:p>
                    <a:p>
                      <a:pPr indent="0" lvl="0" marL="0" rtl="0" algn="ctr">
                        <a:spcBef>
                          <a:spcPts val="0"/>
                        </a:spcBef>
                        <a:spcAft>
                          <a:spcPts val="0"/>
                        </a:spcAft>
                        <a:buNone/>
                      </a:pPr>
                      <a:r>
                        <a:rPr lang="en-US" sz="1900">
                          <a:solidFill>
                            <a:srgbClr val="0B0934"/>
                          </a:solidFill>
                          <a:latin typeface="Source Sans Pro"/>
                          <a:ea typeface="Source Sans Pro"/>
                          <a:cs typeface="Source Sans Pro"/>
                          <a:sym typeface="Source Sans Pro"/>
                        </a:rPr>
                        <a:t>(14)</a:t>
                      </a:r>
                      <a:endParaRPr sz="1900">
                        <a:solidFill>
                          <a:srgbClr val="0B0934"/>
                        </a:solidFill>
                        <a:latin typeface="Source Sans Pro SemiBold"/>
                        <a:ea typeface="Source Sans Pro SemiBold"/>
                        <a:cs typeface="Source Sans Pro SemiBold"/>
                        <a:sym typeface="Source Sans Pro SemiBold"/>
                      </a:endParaRPr>
                    </a:p>
                  </a:txBody>
                  <a:tcPr marT="121900" marB="121900" marR="121900" marL="121900" anchor="ctr">
                    <a:lnL cap="flat" cmpd="sng" w="9525">
                      <a:solidFill>
                        <a:srgbClr val="CFD9E0"/>
                      </a:solidFill>
                      <a:prstDash val="solid"/>
                      <a:round/>
                      <a:headEnd len="sm" w="sm" type="none"/>
                      <a:tailEnd len="sm" w="sm" type="none"/>
                    </a:lnL>
                    <a:lnR cap="flat" cmpd="sng" w="9525">
                      <a:solidFill>
                        <a:srgbClr val="CFD9E0"/>
                      </a:solidFill>
                      <a:prstDash val="solid"/>
                      <a:round/>
                      <a:headEnd len="sm" w="sm" type="none"/>
                      <a:tailEnd len="sm" w="sm" type="none"/>
                    </a:lnR>
                    <a:lnT cap="flat" cmpd="sng" w="9525">
                      <a:solidFill>
                        <a:srgbClr val="CFD9E0"/>
                      </a:solidFill>
                      <a:prstDash val="solid"/>
                      <a:round/>
                      <a:headEnd len="sm" w="sm" type="none"/>
                      <a:tailEnd len="sm" w="sm" type="none"/>
                    </a:lnT>
                    <a:lnB cap="flat" cmpd="sng" w="9525">
                      <a:solidFill>
                        <a:srgbClr val="CFD9E0"/>
                      </a:solidFill>
                      <a:prstDash val="solid"/>
                      <a:round/>
                      <a:headEnd len="sm" w="sm" type="none"/>
                      <a:tailEnd len="sm" w="sm" type="none"/>
                    </a:lnB>
                    <a:solidFill>
                      <a:srgbClr val="D66565">
                        <a:alpha val="65270"/>
                      </a:srgbClr>
                    </a:solidFill>
                  </a:tcPr>
                </a:tc>
              </a:tr>
              <a:tr h="890275">
                <a:tc>
                  <a:txBody>
                    <a:bodyPr/>
                    <a:lstStyle/>
                    <a:p>
                      <a:pPr indent="0" lvl="0" marL="0" rtl="0" algn="ctr">
                        <a:spcBef>
                          <a:spcPts val="0"/>
                        </a:spcBef>
                        <a:spcAft>
                          <a:spcPts val="0"/>
                        </a:spcAft>
                        <a:buNone/>
                      </a:pPr>
                      <a:r>
                        <a:rPr lang="en-US" sz="2700">
                          <a:solidFill>
                            <a:schemeClr val="accent3"/>
                          </a:solidFill>
                          <a:latin typeface="Source Sans Pro SemiBold"/>
                          <a:ea typeface="Source Sans Pro SemiBold"/>
                          <a:cs typeface="Source Sans Pro SemiBold"/>
                          <a:sym typeface="Source Sans Pro SemiBold"/>
                        </a:rPr>
                        <a:t>positive</a:t>
                      </a:r>
                      <a:endParaRPr sz="100">
                        <a:solidFill>
                          <a:schemeClr val="accent3"/>
                        </a:solidFill>
                        <a:latin typeface="Source Sans Pro SemiBold"/>
                        <a:ea typeface="Source Sans Pro SemiBold"/>
                        <a:cs typeface="Source Sans Pro SemiBold"/>
                        <a:sym typeface="Source Sans Pro SemiBold"/>
                      </a:endParaRPr>
                    </a:p>
                  </a:txBody>
                  <a:tcPr marT="121900" marB="121900" marR="121900" marL="121900" anchor="ctr">
                    <a:lnL cap="flat" cmpd="sng" w="9525">
                      <a:solidFill>
                        <a:srgbClr val="CFD9E0"/>
                      </a:solidFill>
                      <a:prstDash val="solid"/>
                      <a:round/>
                      <a:headEnd len="sm" w="sm" type="none"/>
                      <a:tailEnd len="sm" w="sm" type="none"/>
                    </a:lnL>
                    <a:lnR cap="flat" cmpd="sng" w="9525">
                      <a:solidFill>
                        <a:srgbClr val="CFD9E0"/>
                      </a:solidFill>
                      <a:prstDash val="solid"/>
                      <a:round/>
                      <a:headEnd len="sm" w="sm" type="none"/>
                      <a:tailEnd len="sm" w="sm" type="none"/>
                    </a:lnR>
                    <a:lnT cap="flat" cmpd="sng" w="9525">
                      <a:solidFill>
                        <a:srgbClr val="CFD9E0"/>
                      </a:solidFill>
                      <a:prstDash val="solid"/>
                      <a:round/>
                      <a:headEnd len="sm" w="sm" type="none"/>
                      <a:tailEnd len="sm" w="sm" type="none"/>
                    </a:lnT>
                    <a:lnB cap="flat" cmpd="sng" w="9525">
                      <a:solidFill>
                        <a:srgbClr val="CFD9E0"/>
                      </a:solidFill>
                      <a:prstDash val="solid"/>
                      <a:round/>
                      <a:headEnd len="sm" w="sm" type="none"/>
                      <a:tailEnd len="sm" w="sm" type="none"/>
                    </a:lnB>
                    <a:solidFill>
                      <a:srgbClr val="B1B2F3">
                        <a:alpha val="36530"/>
                      </a:srgbClr>
                    </a:solidFill>
                  </a:tcPr>
                </a:tc>
                <a:tc>
                  <a:txBody>
                    <a:bodyPr/>
                    <a:lstStyle/>
                    <a:p>
                      <a:pPr indent="0" lvl="0" marL="0" rtl="0" algn="ctr">
                        <a:spcBef>
                          <a:spcPts val="0"/>
                        </a:spcBef>
                        <a:spcAft>
                          <a:spcPts val="0"/>
                        </a:spcAft>
                        <a:buNone/>
                      </a:pPr>
                      <a:r>
                        <a:rPr lang="en-US" sz="1900">
                          <a:solidFill>
                            <a:srgbClr val="0B0934"/>
                          </a:solidFill>
                          <a:latin typeface="Source Sans Pro"/>
                          <a:ea typeface="Source Sans Pro"/>
                          <a:cs typeface="Source Sans Pro"/>
                          <a:sym typeface="Source Sans Pro"/>
                        </a:rPr>
                        <a:t>False Negative</a:t>
                      </a:r>
                      <a:endParaRPr sz="1900">
                        <a:solidFill>
                          <a:srgbClr val="0B0934"/>
                        </a:solidFill>
                        <a:latin typeface="Source Sans Pro"/>
                        <a:ea typeface="Source Sans Pro"/>
                        <a:cs typeface="Source Sans Pro"/>
                        <a:sym typeface="Source Sans Pro"/>
                      </a:endParaRPr>
                    </a:p>
                    <a:p>
                      <a:pPr indent="0" lvl="0" marL="0" rtl="0" algn="ctr">
                        <a:spcBef>
                          <a:spcPts val="0"/>
                        </a:spcBef>
                        <a:spcAft>
                          <a:spcPts val="0"/>
                        </a:spcAft>
                        <a:buNone/>
                      </a:pPr>
                      <a:r>
                        <a:rPr lang="en-US" sz="1900">
                          <a:solidFill>
                            <a:srgbClr val="0B0934"/>
                          </a:solidFill>
                          <a:latin typeface="Source Sans Pro"/>
                          <a:ea typeface="Source Sans Pro"/>
                          <a:cs typeface="Source Sans Pro"/>
                          <a:sym typeface="Source Sans Pro"/>
                        </a:rPr>
                        <a:t>(12)</a:t>
                      </a:r>
                      <a:endParaRPr sz="1900">
                        <a:solidFill>
                          <a:srgbClr val="0B0934"/>
                        </a:solidFill>
                        <a:latin typeface="Source Sans Pro SemiBold"/>
                        <a:ea typeface="Source Sans Pro SemiBold"/>
                        <a:cs typeface="Source Sans Pro SemiBold"/>
                        <a:sym typeface="Source Sans Pro SemiBold"/>
                      </a:endParaRPr>
                    </a:p>
                  </a:txBody>
                  <a:tcPr marT="121900" marB="121900" marR="121900" marL="121900" anchor="ctr">
                    <a:lnL cap="flat" cmpd="sng" w="9525">
                      <a:solidFill>
                        <a:srgbClr val="CFD9E0"/>
                      </a:solidFill>
                      <a:prstDash val="solid"/>
                      <a:round/>
                      <a:headEnd len="sm" w="sm" type="none"/>
                      <a:tailEnd len="sm" w="sm" type="none"/>
                    </a:lnL>
                    <a:lnR cap="flat" cmpd="sng" w="9525">
                      <a:solidFill>
                        <a:srgbClr val="CFD9E0"/>
                      </a:solidFill>
                      <a:prstDash val="solid"/>
                      <a:round/>
                      <a:headEnd len="sm" w="sm" type="none"/>
                      <a:tailEnd len="sm" w="sm" type="none"/>
                    </a:lnR>
                    <a:lnT cap="flat" cmpd="sng" w="9525">
                      <a:solidFill>
                        <a:srgbClr val="CFD9E0"/>
                      </a:solidFill>
                      <a:prstDash val="solid"/>
                      <a:round/>
                      <a:headEnd len="sm" w="sm" type="none"/>
                      <a:tailEnd len="sm" w="sm" type="none"/>
                    </a:lnT>
                    <a:lnB cap="flat" cmpd="sng" w="9525">
                      <a:solidFill>
                        <a:srgbClr val="CFD9E0"/>
                      </a:solidFill>
                      <a:prstDash val="solid"/>
                      <a:round/>
                      <a:headEnd len="sm" w="sm" type="none"/>
                      <a:tailEnd len="sm" w="sm" type="none"/>
                    </a:lnB>
                    <a:solidFill>
                      <a:srgbClr val="D66565">
                        <a:alpha val="65270"/>
                      </a:srgbClr>
                    </a:solidFill>
                  </a:tcPr>
                </a:tc>
                <a:tc>
                  <a:txBody>
                    <a:bodyPr/>
                    <a:lstStyle/>
                    <a:p>
                      <a:pPr indent="0" lvl="0" marL="0" rtl="0" algn="ctr">
                        <a:spcBef>
                          <a:spcPts val="0"/>
                        </a:spcBef>
                        <a:spcAft>
                          <a:spcPts val="0"/>
                        </a:spcAft>
                        <a:buNone/>
                      </a:pPr>
                      <a:r>
                        <a:rPr lang="en-US" sz="1900">
                          <a:solidFill>
                            <a:srgbClr val="0B0934"/>
                          </a:solidFill>
                          <a:latin typeface="Source Sans Pro"/>
                          <a:ea typeface="Source Sans Pro"/>
                          <a:cs typeface="Source Sans Pro"/>
                          <a:sym typeface="Source Sans Pro"/>
                        </a:rPr>
                        <a:t>True Positive</a:t>
                      </a:r>
                      <a:endParaRPr sz="1900">
                        <a:solidFill>
                          <a:srgbClr val="0B0934"/>
                        </a:solidFill>
                        <a:latin typeface="Source Sans Pro"/>
                        <a:ea typeface="Source Sans Pro"/>
                        <a:cs typeface="Source Sans Pro"/>
                        <a:sym typeface="Source Sans Pro"/>
                      </a:endParaRPr>
                    </a:p>
                    <a:p>
                      <a:pPr indent="0" lvl="0" marL="0" rtl="0" algn="ctr">
                        <a:spcBef>
                          <a:spcPts val="0"/>
                        </a:spcBef>
                        <a:spcAft>
                          <a:spcPts val="0"/>
                        </a:spcAft>
                        <a:buNone/>
                      </a:pPr>
                      <a:r>
                        <a:rPr lang="en-US" sz="1900">
                          <a:solidFill>
                            <a:srgbClr val="0B0934"/>
                          </a:solidFill>
                          <a:latin typeface="Source Sans Pro"/>
                          <a:ea typeface="Source Sans Pro"/>
                          <a:cs typeface="Source Sans Pro"/>
                          <a:sym typeface="Source Sans Pro"/>
                        </a:rPr>
                        <a:t>(160)</a:t>
                      </a:r>
                      <a:endParaRPr sz="1900">
                        <a:solidFill>
                          <a:srgbClr val="0B0934"/>
                        </a:solidFill>
                        <a:latin typeface="Source Sans Pro"/>
                        <a:ea typeface="Source Sans Pro"/>
                        <a:cs typeface="Source Sans Pro"/>
                        <a:sym typeface="Source Sans Pro"/>
                      </a:endParaRPr>
                    </a:p>
                  </a:txBody>
                  <a:tcPr marT="121900" marB="121900" marR="121900" marL="121900" anchor="ctr">
                    <a:lnL cap="flat" cmpd="sng" w="9525">
                      <a:solidFill>
                        <a:srgbClr val="CFD9E0"/>
                      </a:solidFill>
                      <a:prstDash val="solid"/>
                      <a:round/>
                      <a:headEnd len="sm" w="sm" type="none"/>
                      <a:tailEnd len="sm" w="sm" type="none"/>
                    </a:lnL>
                    <a:lnR cap="flat" cmpd="sng" w="9525">
                      <a:solidFill>
                        <a:srgbClr val="CFD9E0"/>
                      </a:solidFill>
                      <a:prstDash val="solid"/>
                      <a:round/>
                      <a:headEnd len="sm" w="sm" type="none"/>
                      <a:tailEnd len="sm" w="sm" type="none"/>
                    </a:lnR>
                    <a:lnT cap="flat" cmpd="sng" w="9525">
                      <a:solidFill>
                        <a:srgbClr val="CFD9E0"/>
                      </a:solidFill>
                      <a:prstDash val="solid"/>
                      <a:round/>
                      <a:headEnd len="sm" w="sm" type="none"/>
                      <a:tailEnd len="sm" w="sm" type="none"/>
                    </a:lnT>
                    <a:lnB cap="flat" cmpd="sng" w="9525">
                      <a:solidFill>
                        <a:srgbClr val="CFD9E0"/>
                      </a:solidFill>
                      <a:prstDash val="solid"/>
                      <a:round/>
                      <a:headEnd len="sm" w="sm" type="none"/>
                      <a:tailEnd len="sm" w="sm" type="none"/>
                    </a:lnB>
                    <a:solidFill>
                      <a:srgbClr val="FBD15B">
                        <a:alpha val="68260"/>
                      </a:srgbClr>
                    </a:solidFill>
                  </a:tcPr>
                </a:tc>
              </a:tr>
            </a:tbl>
          </a:graphicData>
        </a:graphic>
      </p:graphicFrame>
      <p:sp>
        <p:nvSpPr>
          <p:cNvPr id="2369" name="Google Shape;2369;g14221f01383_0_1130"/>
          <p:cNvSpPr txBox="1"/>
          <p:nvPr>
            <p:ph idx="4294967295" type="subTitle"/>
          </p:nvPr>
        </p:nvSpPr>
        <p:spPr>
          <a:xfrm>
            <a:off x="4344883" y="1340333"/>
            <a:ext cx="2027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US" sz="2800">
                <a:solidFill>
                  <a:schemeClr val="accent3"/>
                </a:solidFill>
              </a:rPr>
              <a:t>Predicted</a:t>
            </a:r>
            <a:endParaRPr b="1" sz="2800">
              <a:solidFill>
                <a:schemeClr val="accent3"/>
              </a:solidFill>
            </a:endParaRPr>
          </a:p>
        </p:txBody>
      </p:sp>
      <p:sp>
        <p:nvSpPr>
          <p:cNvPr id="2370" name="Google Shape;2370;g14221f01383_0_1130"/>
          <p:cNvSpPr txBox="1"/>
          <p:nvPr>
            <p:ph idx="4294967295" type="subTitle"/>
          </p:nvPr>
        </p:nvSpPr>
        <p:spPr>
          <a:xfrm rot="-5400000">
            <a:off x="141875" y="3206425"/>
            <a:ext cx="14745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US" sz="2800">
                <a:solidFill>
                  <a:schemeClr val="accent3"/>
                </a:solidFill>
              </a:rPr>
              <a:t>Actual</a:t>
            </a:r>
            <a:endParaRPr b="1" sz="2800">
              <a:solidFill>
                <a:schemeClr val="accent3"/>
              </a:solidFill>
            </a:endParaRPr>
          </a:p>
        </p:txBody>
      </p:sp>
      <p:grpSp>
        <p:nvGrpSpPr>
          <p:cNvPr id="2371" name="Google Shape;2371;g14221f01383_0_1130"/>
          <p:cNvGrpSpPr/>
          <p:nvPr/>
        </p:nvGrpSpPr>
        <p:grpSpPr>
          <a:xfrm>
            <a:off x="7279671" y="1600525"/>
            <a:ext cx="3475950" cy="1923388"/>
            <a:chOff x="7279671" y="1600525"/>
            <a:chExt cx="3475950" cy="1923388"/>
          </a:xfrm>
        </p:grpSpPr>
        <p:pic>
          <p:nvPicPr>
            <p:cNvPr id="2372" name="Google Shape;2372;g14221f01383_0_1130"/>
            <p:cNvPicPr preferRelativeResize="0"/>
            <p:nvPr/>
          </p:nvPicPr>
          <p:blipFill>
            <a:blip r:embed="rId3">
              <a:alphaModFix/>
            </a:blip>
            <a:stretch>
              <a:fillRect/>
            </a:stretch>
          </p:blipFill>
          <p:spPr>
            <a:xfrm>
              <a:off x="7279671" y="1600525"/>
              <a:ext cx="3475950" cy="870700"/>
            </a:xfrm>
            <a:prstGeom prst="rect">
              <a:avLst/>
            </a:prstGeom>
            <a:noFill/>
            <a:ln>
              <a:noFill/>
            </a:ln>
          </p:spPr>
        </p:pic>
        <p:pic>
          <p:nvPicPr>
            <p:cNvPr id="2373" name="Google Shape;2373;g14221f01383_0_1130"/>
            <p:cNvPicPr preferRelativeResize="0"/>
            <p:nvPr/>
          </p:nvPicPr>
          <p:blipFill>
            <a:blip r:embed="rId4">
              <a:alphaModFix/>
            </a:blip>
            <a:stretch>
              <a:fillRect/>
            </a:stretch>
          </p:blipFill>
          <p:spPr>
            <a:xfrm>
              <a:off x="7279675" y="2653213"/>
              <a:ext cx="1935593" cy="870700"/>
            </a:xfrm>
            <a:prstGeom prst="rect">
              <a:avLst/>
            </a:prstGeom>
            <a:noFill/>
            <a:ln>
              <a:noFill/>
            </a:ln>
          </p:spPr>
        </p:pic>
      </p:grpSp>
      <p:sp>
        <p:nvSpPr>
          <p:cNvPr id="2374" name="Google Shape;2374;g14221f01383_0_11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2375" name="Google Shape;2375;g14221f01383_0_1130"/>
          <p:cNvSpPr txBox="1"/>
          <p:nvPr/>
        </p:nvSpPr>
        <p:spPr>
          <a:xfrm>
            <a:off x="1028075" y="5382050"/>
            <a:ext cx="10272000" cy="780300"/>
          </a:xfrm>
          <a:prstGeom prst="rect">
            <a:avLst/>
          </a:prstGeom>
          <a:noFill/>
          <a:ln>
            <a:noFill/>
          </a:ln>
        </p:spPr>
        <p:txBody>
          <a:bodyPr anchorCtr="0" anchor="t" bIns="91425" lIns="91425" spcFirstLastPara="1" rIns="91425" wrap="square" tIns="91425">
            <a:spAutoFit/>
          </a:bodyPr>
          <a:lstStyle/>
          <a:p>
            <a:pPr indent="-457200" lvl="0" marL="457200" rtl="0" algn="ctr">
              <a:lnSpc>
                <a:spcPct val="115000"/>
              </a:lnSpc>
              <a:spcBef>
                <a:spcPts val="0"/>
              </a:spcBef>
              <a:spcAft>
                <a:spcPts val="0"/>
              </a:spcAft>
              <a:buNone/>
            </a:pPr>
            <a:r>
              <a:rPr lang="en-US" sz="1800">
                <a:solidFill>
                  <a:srgbClr val="020E50"/>
                </a:solidFill>
                <a:latin typeface="Source Sans Pro SemiBold"/>
                <a:ea typeface="Source Sans Pro SemiBold"/>
                <a:cs typeface="Source Sans Pro SemiBold"/>
                <a:sym typeface="Source Sans Pro SemiBold"/>
              </a:rPr>
              <a:t>FP =</a:t>
            </a:r>
            <a:r>
              <a:rPr lang="en-US" sz="1800">
                <a:solidFill>
                  <a:srgbClr val="020E50"/>
                </a:solidFill>
                <a:latin typeface="Source Sans Pro SemiBold"/>
                <a:ea typeface="Source Sans Pro SemiBold"/>
                <a:cs typeface="Source Sans Pro SemiBold"/>
                <a:sym typeface="Source Sans Pro SemiBold"/>
              </a:rPr>
              <a:t> Prediksi customer akan mengalami churn, tetapi kenyataannya tidak churn. </a:t>
            </a:r>
            <a:endParaRPr sz="1800">
              <a:solidFill>
                <a:srgbClr val="020E50"/>
              </a:solidFill>
              <a:latin typeface="Source Sans Pro SemiBold"/>
              <a:ea typeface="Source Sans Pro SemiBold"/>
              <a:cs typeface="Source Sans Pro SemiBold"/>
              <a:sym typeface="Source Sans Pro SemiBold"/>
            </a:endParaRPr>
          </a:p>
          <a:p>
            <a:pPr indent="0" lvl="0" marL="0" rtl="0" algn="ctr">
              <a:lnSpc>
                <a:spcPct val="115000"/>
              </a:lnSpc>
              <a:spcBef>
                <a:spcPts val="0"/>
              </a:spcBef>
              <a:spcAft>
                <a:spcPts val="0"/>
              </a:spcAft>
              <a:buNone/>
            </a:pPr>
            <a:r>
              <a:rPr lang="en-US" sz="1800">
                <a:solidFill>
                  <a:srgbClr val="020E50"/>
                </a:solidFill>
                <a:latin typeface="Source Sans Pro SemiBold"/>
                <a:ea typeface="Source Sans Pro SemiBold"/>
                <a:cs typeface="Source Sans Pro SemiBold"/>
                <a:sym typeface="Source Sans Pro SemiBold"/>
              </a:rPr>
              <a:t>FN = Prediksi customer tidak akan churn, tetapi kenyataannya churn.</a:t>
            </a:r>
            <a:endParaRPr sz="1800">
              <a:solidFill>
                <a:srgbClr val="020E50"/>
              </a:solidFill>
              <a:latin typeface="Source Sans Pro SemiBold"/>
              <a:ea typeface="Source Sans Pro SemiBold"/>
              <a:cs typeface="Source Sans Pro SemiBold"/>
              <a:sym typeface="Source Sans Pro SemiBold"/>
            </a:endParaRPr>
          </a:p>
        </p:txBody>
      </p:sp>
      <p:grpSp>
        <p:nvGrpSpPr>
          <p:cNvPr id="2376" name="Google Shape;2376;g14221f01383_0_1130"/>
          <p:cNvGrpSpPr/>
          <p:nvPr/>
        </p:nvGrpSpPr>
        <p:grpSpPr>
          <a:xfrm>
            <a:off x="9215268" y="2834625"/>
            <a:ext cx="2647757" cy="507900"/>
            <a:chOff x="9215268" y="2834625"/>
            <a:chExt cx="2647757" cy="507900"/>
          </a:xfrm>
        </p:grpSpPr>
        <p:cxnSp>
          <p:nvCxnSpPr>
            <p:cNvPr id="2377" name="Google Shape;2377;g14221f01383_0_1130"/>
            <p:cNvCxnSpPr>
              <a:stCxn id="2373" idx="3"/>
              <a:endCxn id="2378" idx="1"/>
            </p:cNvCxnSpPr>
            <p:nvPr/>
          </p:nvCxnSpPr>
          <p:spPr>
            <a:xfrm>
              <a:off x="9215268" y="3088563"/>
              <a:ext cx="420900" cy="0"/>
            </a:xfrm>
            <a:prstGeom prst="straightConnector1">
              <a:avLst/>
            </a:prstGeom>
            <a:noFill/>
            <a:ln cap="flat" cmpd="sng" w="38100">
              <a:solidFill>
                <a:schemeClr val="accent1"/>
              </a:solidFill>
              <a:prstDash val="solid"/>
              <a:round/>
              <a:headEnd len="med" w="med" type="none"/>
              <a:tailEnd len="med" w="med" type="triangle"/>
            </a:ln>
          </p:spPr>
        </p:cxnSp>
        <p:sp>
          <p:nvSpPr>
            <p:cNvPr id="2378" name="Google Shape;2378;g14221f01383_0_1130"/>
            <p:cNvSpPr txBox="1"/>
            <p:nvPr/>
          </p:nvSpPr>
          <p:spPr>
            <a:xfrm>
              <a:off x="9636125" y="2834625"/>
              <a:ext cx="2226900" cy="507900"/>
            </a:xfrm>
            <a:prstGeom prst="rect">
              <a:avLst/>
            </a:prstGeom>
            <a:solidFill>
              <a:srgbClr val="FFC8AF">
                <a:alpha val="32340"/>
              </a:srgbClr>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900">
                  <a:solidFill>
                    <a:srgbClr val="020E50"/>
                  </a:solidFill>
                  <a:latin typeface="Source Sans Pro SemiBold"/>
                  <a:ea typeface="Source Sans Pro SemiBold"/>
                  <a:cs typeface="Source Sans Pro SemiBold"/>
                  <a:sym typeface="Source Sans Pro SemiBold"/>
                </a:rPr>
                <a:t>nilai </a:t>
              </a:r>
              <a:r>
                <a:rPr b="1" lang="en-US" sz="2100">
                  <a:solidFill>
                    <a:schemeClr val="accent1"/>
                  </a:solidFill>
                  <a:latin typeface="Source Sans Pro"/>
                  <a:ea typeface="Source Sans Pro"/>
                  <a:cs typeface="Source Sans Pro"/>
                  <a:sym typeface="Source Sans Pro"/>
                </a:rPr>
                <a:t>FP</a:t>
              </a:r>
              <a:r>
                <a:rPr lang="en-US" sz="1900">
                  <a:solidFill>
                    <a:srgbClr val="020E50"/>
                  </a:solidFill>
                  <a:latin typeface="Source Sans Pro SemiBold"/>
                  <a:ea typeface="Source Sans Pro SemiBold"/>
                  <a:cs typeface="Source Sans Pro SemiBold"/>
                  <a:sym typeface="Source Sans Pro SemiBold"/>
                </a:rPr>
                <a:t> &gt; nilai </a:t>
              </a:r>
              <a:r>
                <a:rPr b="1" lang="en-US" sz="2100">
                  <a:solidFill>
                    <a:schemeClr val="accent1"/>
                  </a:solidFill>
                  <a:latin typeface="Source Sans Pro"/>
                  <a:ea typeface="Source Sans Pro"/>
                  <a:cs typeface="Source Sans Pro"/>
                  <a:sym typeface="Source Sans Pro"/>
                </a:rPr>
                <a:t>FN</a:t>
              </a:r>
              <a:endParaRPr b="1" sz="2100">
                <a:solidFill>
                  <a:schemeClr val="accent1"/>
                </a:solidFill>
                <a:latin typeface="Source Sans Pro"/>
                <a:ea typeface="Source Sans Pro"/>
                <a:cs typeface="Source Sans Pro"/>
                <a:sym typeface="Source Sans Pro"/>
              </a:endParaRPr>
            </a:p>
          </p:txBody>
        </p:sp>
      </p:grpSp>
      <p:grpSp>
        <p:nvGrpSpPr>
          <p:cNvPr id="2379" name="Google Shape;2379;g14221f01383_0_1130"/>
          <p:cNvGrpSpPr/>
          <p:nvPr/>
        </p:nvGrpSpPr>
        <p:grpSpPr>
          <a:xfrm flipH="1">
            <a:off x="1093985" y="5591657"/>
            <a:ext cx="881086" cy="361079"/>
            <a:chOff x="2300350" y="2601250"/>
            <a:chExt cx="1522000" cy="623625"/>
          </a:xfrm>
        </p:grpSpPr>
        <p:sp>
          <p:nvSpPr>
            <p:cNvPr id="2380" name="Google Shape;2380;g14221f01383_0_113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g14221f01383_0_113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g14221f01383_0_113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g14221f01383_0_113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4" name="Google Shape;2384;g14221f01383_0_1130"/>
          <p:cNvGrpSpPr/>
          <p:nvPr/>
        </p:nvGrpSpPr>
        <p:grpSpPr>
          <a:xfrm>
            <a:off x="10332385" y="5591670"/>
            <a:ext cx="881086" cy="361079"/>
            <a:chOff x="2300350" y="2601250"/>
            <a:chExt cx="1522000" cy="623625"/>
          </a:xfrm>
        </p:grpSpPr>
        <p:sp>
          <p:nvSpPr>
            <p:cNvPr id="2385" name="Google Shape;2385;g14221f01383_0_113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g14221f01383_0_113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g14221f01383_0_113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g14221f01383_0_113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g14221f01383_0_1130"/>
          <p:cNvGrpSpPr/>
          <p:nvPr/>
        </p:nvGrpSpPr>
        <p:grpSpPr>
          <a:xfrm>
            <a:off x="2558100" y="2035900"/>
            <a:ext cx="4721700" cy="2795850"/>
            <a:chOff x="2558100" y="2035900"/>
            <a:chExt cx="4721700" cy="2795850"/>
          </a:xfrm>
        </p:grpSpPr>
        <p:sp>
          <p:nvSpPr>
            <p:cNvPr id="2390" name="Google Shape;2390;g14221f01383_0_1130"/>
            <p:cNvSpPr/>
            <p:nvPr/>
          </p:nvSpPr>
          <p:spPr>
            <a:xfrm>
              <a:off x="2558100" y="2775850"/>
              <a:ext cx="3918900" cy="2055900"/>
            </a:xfrm>
            <a:prstGeom prst="rect">
              <a:avLst/>
            </a:prstGeom>
            <a:noFill/>
            <a:ln cap="flat" cmpd="sng" w="38100">
              <a:solidFill>
                <a:srgbClr val="3C8D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g14221f01383_0_1130"/>
            <p:cNvSpPr/>
            <p:nvPr/>
          </p:nvSpPr>
          <p:spPr>
            <a:xfrm>
              <a:off x="2735025" y="3701150"/>
              <a:ext cx="3637500" cy="1020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2" name="Google Shape;2392;g14221f01383_0_1130"/>
            <p:cNvCxnSpPr>
              <a:stCxn id="2391" idx="3"/>
              <a:endCxn id="2373" idx="1"/>
            </p:cNvCxnSpPr>
            <p:nvPr/>
          </p:nvCxnSpPr>
          <p:spPr>
            <a:xfrm flipH="1" rot="10800000">
              <a:off x="6372525" y="3088550"/>
              <a:ext cx="907200" cy="1122900"/>
            </a:xfrm>
            <a:prstGeom prst="bentConnector3">
              <a:avLst>
                <a:gd fmla="val 49997" name="adj1"/>
              </a:avLst>
            </a:prstGeom>
            <a:noFill/>
            <a:ln cap="flat" cmpd="sng" w="38100">
              <a:solidFill>
                <a:schemeClr val="accent1"/>
              </a:solidFill>
              <a:prstDash val="solid"/>
              <a:round/>
              <a:headEnd len="med" w="med" type="none"/>
              <a:tailEnd len="med" w="med" type="none"/>
            </a:ln>
          </p:spPr>
        </p:cxnSp>
        <p:cxnSp>
          <p:nvCxnSpPr>
            <p:cNvPr id="2393" name="Google Shape;2393;g14221f01383_0_1130"/>
            <p:cNvCxnSpPr>
              <a:stCxn id="2390" idx="3"/>
              <a:endCxn id="2372" idx="1"/>
            </p:cNvCxnSpPr>
            <p:nvPr/>
          </p:nvCxnSpPr>
          <p:spPr>
            <a:xfrm flipH="1" rot="10800000">
              <a:off x="6477000" y="2035900"/>
              <a:ext cx="802800" cy="1767900"/>
            </a:xfrm>
            <a:prstGeom prst="bentConnector3">
              <a:avLst>
                <a:gd fmla="val 19245" name="adj1"/>
              </a:avLst>
            </a:prstGeom>
            <a:noFill/>
            <a:ln cap="flat" cmpd="sng" w="38100">
              <a:solidFill>
                <a:srgbClr val="3C8DA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1"/>
                                        </p:tgtEl>
                                        <p:attrNameLst>
                                          <p:attrName>style.visibility</p:attrName>
                                        </p:attrNameLst>
                                      </p:cBhvr>
                                      <p:to>
                                        <p:strVal val="visible"/>
                                      </p:to>
                                    </p:set>
                                    <p:animEffect filter="fade" transition="in">
                                      <p:cBhvr>
                                        <p:cTn dur="1"/>
                                        <p:tgtEl>
                                          <p:spTgt spid="2371"/>
                                        </p:tgtEl>
                                      </p:cBhvr>
                                    </p:animEffect>
                                  </p:childTnLst>
                                </p:cTn>
                              </p:par>
                              <p:par>
                                <p:cTn fill="hold" nodeType="withEffect" presetClass="entr" presetID="10" presetSubtype="0">
                                  <p:stCondLst>
                                    <p:cond delay="0"/>
                                  </p:stCondLst>
                                  <p:childTnLst>
                                    <p:set>
                                      <p:cBhvr>
                                        <p:cTn dur="1" fill="hold">
                                          <p:stCondLst>
                                            <p:cond delay="0"/>
                                          </p:stCondLst>
                                        </p:cTn>
                                        <p:tgtEl>
                                          <p:spTgt spid="2389"/>
                                        </p:tgtEl>
                                        <p:attrNameLst>
                                          <p:attrName>style.visibility</p:attrName>
                                        </p:attrNameLst>
                                      </p:cBhvr>
                                      <p:to>
                                        <p:strVal val="visible"/>
                                      </p:to>
                                    </p:set>
                                    <p:animEffect filter="fade" transition="in">
                                      <p:cBhvr>
                                        <p:cTn dur="1"/>
                                        <p:tgtEl>
                                          <p:spTgt spid="2389"/>
                                        </p:tgtEl>
                                      </p:cBhvr>
                                    </p:animEffect>
                                  </p:childTnLst>
                                </p:cTn>
                              </p:par>
                              <p:par>
                                <p:cTn fill="hold" nodeType="withEffect" presetClass="entr" presetID="10" presetSubtype="0">
                                  <p:stCondLst>
                                    <p:cond delay="0"/>
                                  </p:stCondLst>
                                  <p:childTnLst>
                                    <p:set>
                                      <p:cBhvr>
                                        <p:cTn dur="1" fill="hold">
                                          <p:stCondLst>
                                            <p:cond delay="0"/>
                                          </p:stCondLst>
                                        </p:cTn>
                                        <p:tgtEl>
                                          <p:spTgt spid="2376"/>
                                        </p:tgtEl>
                                        <p:attrNameLst>
                                          <p:attrName>style.visibility</p:attrName>
                                        </p:attrNameLst>
                                      </p:cBhvr>
                                      <p:to>
                                        <p:strVal val="visible"/>
                                      </p:to>
                                    </p:set>
                                    <p:animEffect filter="fade" transition="in">
                                      <p:cBhvr>
                                        <p:cTn dur="100"/>
                                        <p:tgtEl>
                                          <p:spTgt spid="2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g1433f628e36_4_1"/>
          <p:cNvSpPr txBox="1"/>
          <p:nvPr/>
        </p:nvSpPr>
        <p:spPr>
          <a:xfrm>
            <a:off x="231325" y="412200"/>
            <a:ext cx="573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Overpass Black"/>
                <a:ea typeface="Overpass Black"/>
                <a:cs typeface="Overpass Black"/>
                <a:sym typeface="Overpass Black"/>
              </a:rPr>
              <a:t>Model </a:t>
            </a:r>
            <a:r>
              <a:rPr lang="en-US" sz="3200">
                <a:solidFill>
                  <a:schemeClr val="accent1"/>
                </a:solidFill>
                <a:latin typeface="Overpass Black"/>
                <a:ea typeface="Overpass Black"/>
                <a:cs typeface="Overpass Black"/>
                <a:sym typeface="Overpass Black"/>
              </a:rPr>
              <a:t>Evaluation</a:t>
            </a:r>
            <a:endParaRPr sz="3200">
              <a:solidFill>
                <a:schemeClr val="accent1"/>
              </a:solidFill>
              <a:latin typeface="Overpass Black"/>
              <a:ea typeface="Overpass Black"/>
              <a:cs typeface="Overpass Black"/>
              <a:sym typeface="Overpass Black"/>
            </a:endParaRPr>
          </a:p>
        </p:txBody>
      </p:sp>
      <p:sp>
        <p:nvSpPr>
          <p:cNvPr id="2400" name="Google Shape;2400;g1433f628e36_4_1"/>
          <p:cNvSpPr txBox="1"/>
          <p:nvPr/>
        </p:nvSpPr>
        <p:spPr>
          <a:xfrm>
            <a:off x="7143750" y="1714500"/>
            <a:ext cx="40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graphicFrame>
        <p:nvGraphicFramePr>
          <p:cNvPr id="2401" name="Google Shape;2401;g1433f628e36_4_1"/>
          <p:cNvGraphicFramePr/>
          <p:nvPr/>
        </p:nvGraphicFramePr>
        <p:xfrm>
          <a:off x="350463" y="1366855"/>
          <a:ext cx="3000000" cy="3000000"/>
        </p:xfrm>
        <a:graphic>
          <a:graphicData uri="http://schemas.openxmlformats.org/drawingml/2006/table">
            <a:tbl>
              <a:tblPr>
                <a:noFill/>
                <a:tableStyleId>{D596E8D5-9EDB-4F06-8A3A-EDE4B38455AE}</a:tableStyleId>
              </a:tblPr>
              <a:tblGrid>
                <a:gridCol w="2234500"/>
                <a:gridCol w="900950"/>
                <a:gridCol w="873800"/>
                <a:gridCol w="1009825"/>
                <a:gridCol w="923425"/>
                <a:gridCol w="1055425"/>
                <a:gridCol w="1050675"/>
              </a:tblGrid>
              <a:tr h="376350">
                <a:tc>
                  <a:txBody>
                    <a:bodyPr/>
                    <a:lstStyle/>
                    <a:p>
                      <a:pPr indent="0" lvl="0" marL="0" rtl="0" algn="ctr">
                        <a:lnSpc>
                          <a:spcPct val="115000"/>
                        </a:lnSpc>
                        <a:spcBef>
                          <a:spcPts val="0"/>
                        </a:spcBef>
                        <a:spcAft>
                          <a:spcPts val="0"/>
                        </a:spcAft>
                        <a:buNone/>
                      </a:pPr>
                      <a:r>
                        <a:rPr lang="en-US" sz="1200">
                          <a:solidFill>
                            <a:srgbClr val="FFFFFF"/>
                          </a:solidFill>
                        </a:rPr>
                        <a:t>Model</a:t>
                      </a:r>
                      <a:endParaRPr sz="1200">
                        <a:solidFill>
                          <a:srgbClr val="FFFFFF"/>
                        </a:solidFill>
                      </a:endParaRPr>
                    </a:p>
                  </a:txBody>
                  <a:tcPr marT="91425" marB="91425" marR="91425" marL="91425">
                    <a:solidFill>
                      <a:schemeClr val="accent4"/>
                    </a:solidFill>
                  </a:tcPr>
                </a:tc>
                <a:tc>
                  <a:txBody>
                    <a:bodyPr/>
                    <a:lstStyle/>
                    <a:p>
                      <a:pPr indent="0" lvl="0" marL="0" rtl="0" algn="ctr">
                        <a:lnSpc>
                          <a:spcPct val="115000"/>
                        </a:lnSpc>
                        <a:spcBef>
                          <a:spcPts val="0"/>
                        </a:spcBef>
                        <a:spcAft>
                          <a:spcPts val="0"/>
                        </a:spcAft>
                        <a:buNone/>
                      </a:pPr>
                      <a:r>
                        <a:rPr lang="en-US" sz="1200">
                          <a:solidFill>
                            <a:srgbClr val="FFFFFF"/>
                          </a:solidFill>
                        </a:rPr>
                        <a:t>Accuracy</a:t>
                      </a:r>
                      <a:endParaRPr sz="1200">
                        <a:solidFill>
                          <a:srgbClr val="FFFFFF"/>
                        </a:solidFill>
                      </a:endParaRPr>
                    </a:p>
                  </a:txBody>
                  <a:tcPr marT="91425" marB="91425" marR="91425" marL="91425">
                    <a:solidFill>
                      <a:schemeClr val="accent4"/>
                    </a:solidFill>
                  </a:tcPr>
                </a:tc>
                <a:tc>
                  <a:txBody>
                    <a:bodyPr/>
                    <a:lstStyle/>
                    <a:p>
                      <a:pPr indent="0" lvl="0" marL="0" rtl="0" algn="ctr">
                        <a:lnSpc>
                          <a:spcPct val="115000"/>
                        </a:lnSpc>
                        <a:spcBef>
                          <a:spcPts val="0"/>
                        </a:spcBef>
                        <a:spcAft>
                          <a:spcPts val="0"/>
                        </a:spcAft>
                        <a:buNone/>
                      </a:pPr>
                      <a:r>
                        <a:rPr lang="en-US" sz="1200">
                          <a:solidFill>
                            <a:srgbClr val="FFFFFF"/>
                          </a:solidFill>
                        </a:rPr>
                        <a:t>Recall</a:t>
                      </a:r>
                      <a:endParaRPr sz="1200">
                        <a:solidFill>
                          <a:srgbClr val="FFFFFF"/>
                        </a:solidFill>
                      </a:endParaRPr>
                    </a:p>
                  </a:txBody>
                  <a:tcPr marT="91425" marB="91425" marR="91425" marL="91425">
                    <a:solidFill>
                      <a:schemeClr val="accent4"/>
                    </a:solidFill>
                  </a:tcPr>
                </a:tc>
                <a:tc>
                  <a:txBody>
                    <a:bodyPr/>
                    <a:lstStyle/>
                    <a:p>
                      <a:pPr indent="0" lvl="0" marL="0" rtl="0" algn="ctr">
                        <a:lnSpc>
                          <a:spcPct val="115000"/>
                        </a:lnSpc>
                        <a:spcBef>
                          <a:spcPts val="0"/>
                        </a:spcBef>
                        <a:spcAft>
                          <a:spcPts val="0"/>
                        </a:spcAft>
                        <a:buNone/>
                      </a:pPr>
                      <a:r>
                        <a:rPr lang="en-US" sz="1200">
                          <a:solidFill>
                            <a:srgbClr val="FFFFFF"/>
                          </a:solidFill>
                        </a:rPr>
                        <a:t>Precission</a:t>
                      </a:r>
                      <a:endParaRPr sz="1200">
                        <a:solidFill>
                          <a:srgbClr val="FFFFFF"/>
                        </a:solidFill>
                      </a:endParaRPr>
                    </a:p>
                  </a:txBody>
                  <a:tcPr marT="91425" marB="91425" marR="91425" marL="91425">
                    <a:solidFill>
                      <a:schemeClr val="accent4"/>
                    </a:solidFill>
                  </a:tcPr>
                </a:tc>
                <a:tc>
                  <a:txBody>
                    <a:bodyPr/>
                    <a:lstStyle/>
                    <a:p>
                      <a:pPr indent="0" lvl="0" marL="0" rtl="0" algn="ctr">
                        <a:lnSpc>
                          <a:spcPct val="115000"/>
                        </a:lnSpc>
                        <a:spcBef>
                          <a:spcPts val="0"/>
                        </a:spcBef>
                        <a:spcAft>
                          <a:spcPts val="0"/>
                        </a:spcAft>
                        <a:buNone/>
                      </a:pPr>
                      <a:r>
                        <a:rPr lang="en-US" sz="1200">
                          <a:solidFill>
                            <a:srgbClr val="FFFFFF"/>
                          </a:solidFill>
                        </a:rPr>
                        <a:t>F1</a:t>
                      </a:r>
                      <a:endParaRPr sz="1200">
                        <a:solidFill>
                          <a:srgbClr val="FFFFFF"/>
                        </a:solidFill>
                      </a:endParaRPr>
                    </a:p>
                  </a:txBody>
                  <a:tcPr marT="91425" marB="91425" marR="91425" marL="91425">
                    <a:solidFill>
                      <a:schemeClr val="accent4"/>
                    </a:solidFill>
                  </a:tcPr>
                </a:tc>
                <a:tc>
                  <a:txBody>
                    <a:bodyPr/>
                    <a:lstStyle/>
                    <a:p>
                      <a:pPr indent="0" lvl="0" marL="0" rtl="0" algn="ctr">
                        <a:lnSpc>
                          <a:spcPct val="115000"/>
                        </a:lnSpc>
                        <a:spcBef>
                          <a:spcPts val="0"/>
                        </a:spcBef>
                        <a:spcAft>
                          <a:spcPts val="0"/>
                        </a:spcAft>
                        <a:buNone/>
                      </a:pPr>
                      <a:r>
                        <a:rPr lang="en-US" sz="1200">
                          <a:solidFill>
                            <a:srgbClr val="FFFFFF"/>
                          </a:solidFill>
                        </a:rPr>
                        <a:t>Train Score</a:t>
                      </a:r>
                      <a:endParaRPr sz="1200">
                        <a:solidFill>
                          <a:srgbClr val="FFFFFF"/>
                        </a:solidFill>
                      </a:endParaRPr>
                    </a:p>
                  </a:txBody>
                  <a:tcPr marT="91425" marB="91425" marR="91425" marL="91425">
                    <a:solidFill>
                      <a:schemeClr val="accent4"/>
                    </a:solidFill>
                  </a:tcPr>
                </a:tc>
                <a:tc>
                  <a:txBody>
                    <a:bodyPr/>
                    <a:lstStyle/>
                    <a:p>
                      <a:pPr indent="0" lvl="0" marL="0" rtl="0" algn="ctr">
                        <a:lnSpc>
                          <a:spcPct val="115000"/>
                        </a:lnSpc>
                        <a:spcBef>
                          <a:spcPts val="0"/>
                        </a:spcBef>
                        <a:spcAft>
                          <a:spcPts val="0"/>
                        </a:spcAft>
                        <a:buNone/>
                      </a:pPr>
                      <a:r>
                        <a:rPr lang="en-US" sz="1200">
                          <a:solidFill>
                            <a:srgbClr val="FFFFFF"/>
                          </a:solidFill>
                        </a:rPr>
                        <a:t>Test Score</a:t>
                      </a:r>
                      <a:endParaRPr sz="1200">
                        <a:solidFill>
                          <a:srgbClr val="FFFFFF"/>
                        </a:solidFill>
                      </a:endParaRPr>
                    </a:p>
                  </a:txBody>
                  <a:tcPr marT="91425" marB="91425" marR="91425" marL="91425">
                    <a:solidFill>
                      <a:schemeClr val="accent4"/>
                    </a:solidFill>
                  </a:tcPr>
                </a:tc>
              </a:tr>
              <a:tr h="376350">
                <a:tc>
                  <a:txBody>
                    <a:bodyPr/>
                    <a:lstStyle/>
                    <a:p>
                      <a:pPr indent="0" lvl="0" marL="0" rtl="0" algn="l">
                        <a:lnSpc>
                          <a:spcPct val="115000"/>
                        </a:lnSpc>
                        <a:spcBef>
                          <a:spcPts val="0"/>
                        </a:spcBef>
                        <a:spcAft>
                          <a:spcPts val="900"/>
                        </a:spcAft>
                        <a:buNone/>
                      </a:pPr>
                      <a:r>
                        <a:rPr b="1" lang="en-US" sz="1200"/>
                        <a:t>XGBClassifier</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b="1" lang="en-US" sz="1200"/>
                        <a:t>99.5%</a:t>
                      </a:r>
                      <a:endParaRPr b="1" sz="1200"/>
                    </a:p>
                  </a:txBody>
                  <a:tcPr marT="91425" marB="91425" marR="91425" marL="91425">
                    <a:solidFill>
                      <a:schemeClr val="accent2"/>
                    </a:solidFill>
                  </a:tcPr>
                </a:tc>
                <a:tc>
                  <a:txBody>
                    <a:bodyPr/>
                    <a:lstStyle/>
                    <a:p>
                      <a:pPr indent="0" lvl="0" marL="0" rtl="0" algn="ctr">
                        <a:lnSpc>
                          <a:spcPct val="115000"/>
                        </a:lnSpc>
                        <a:spcBef>
                          <a:spcPts val="0"/>
                        </a:spcBef>
                        <a:spcAft>
                          <a:spcPts val="0"/>
                        </a:spcAft>
                        <a:buNone/>
                      </a:pPr>
                      <a:r>
                        <a:rPr b="1" lang="en-US" sz="1200"/>
                        <a:t>98.6%</a:t>
                      </a:r>
                      <a:endParaRPr b="1" sz="1200"/>
                    </a:p>
                  </a:txBody>
                  <a:tcPr marT="91425" marB="91425" marR="91425" marL="91425">
                    <a:solidFill>
                      <a:schemeClr val="accent2"/>
                    </a:solidFill>
                  </a:tcPr>
                </a:tc>
                <a:tc>
                  <a:txBody>
                    <a:bodyPr/>
                    <a:lstStyle/>
                    <a:p>
                      <a:pPr indent="0" lvl="0" marL="0" rtl="0" algn="ctr">
                        <a:lnSpc>
                          <a:spcPct val="115000"/>
                        </a:lnSpc>
                        <a:spcBef>
                          <a:spcPts val="0"/>
                        </a:spcBef>
                        <a:spcAft>
                          <a:spcPts val="0"/>
                        </a:spcAft>
                        <a:buNone/>
                      </a:pPr>
                      <a:r>
                        <a:rPr lang="en-US" sz="1200"/>
                        <a:t>98.3%</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98.4%</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100.0%</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96.9%</a:t>
                      </a:r>
                      <a:endParaRPr sz="1200"/>
                    </a:p>
                  </a:txBody>
                  <a:tcPr marT="91425" marB="91425" marR="91425" marL="91425">
                    <a:solidFill>
                      <a:srgbClr val="FAFAFA"/>
                    </a:solidFill>
                  </a:tcPr>
                </a:tc>
              </a:tr>
              <a:tr h="426625">
                <a:tc>
                  <a:txBody>
                    <a:bodyPr/>
                    <a:lstStyle/>
                    <a:p>
                      <a:pPr indent="0" lvl="0" marL="0" rtl="0" algn="l">
                        <a:lnSpc>
                          <a:spcPct val="115000"/>
                        </a:lnSpc>
                        <a:spcBef>
                          <a:spcPts val="0"/>
                        </a:spcBef>
                        <a:spcAft>
                          <a:spcPts val="900"/>
                        </a:spcAft>
                        <a:buNone/>
                      </a:pPr>
                      <a:r>
                        <a:rPr b="1" lang="en-US" sz="1200"/>
                        <a:t>ExtraTreesClassifier</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99.4%</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96.4%</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99.9%</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98.1%</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100.0%</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95.9%</a:t>
                      </a:r>
                      <a:endParaRPr sz="1200"/>
                    </a:p>
                  </a:txBody>
                  <a:tcPr marT="91425" marB="91425" marR="91425" marL="91425">
                    <a:solidFill>
                      <a:srgbClr val="FAFAFA"/>
                    </a:solidFill>
                  </a:tcPr>
                </a:tc>
              </a:tr>
              <a:tr h="354375">
                <a:tc>
                  <a:txBody>
                    <a:bodyPr/>
                    <a:lstStyle/>
                    <a:p>
                      <a:pPr indent="0" lvl="0" marL="0" rtl="0" algn="l">
                        <a:lnSpc>
                          <a:spcPct val="115000"/>
                        </a:lnSpc>
                        <a:spcBef>
                          <a:spcPts val="0"/>
                        </a:spcBef>
                        <a:spcAft>
                          <a:spcPts val="900"/>
                        </a:spcAft>
                        <a:buNone/>
                      </a:pPr>
                      <a:r>
                        <a:rPr b="1" lang="en-US" sz="1200"/>
                        <a:t>RandomForestClassifier</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99.2%</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95.7%</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99.4%</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97.5%</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100.0%</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96.2%</a:t>
                      </a:r>
                      <a:endParaRPr sz="1200"/>
                    </a:p>
                  </a:txBody>
                  <a:tcPr marT="91425" marB="91425" marR="91425" marL="91425">
                    <a:solidFill>
                      <a:srgbClr val="FAFAFA"/>
                    </a:solidFill>
                  </a:tcPr>
                </a:tc>
              </a:tr>
              <a:tr h="354375">
                <a:tc>
                  <a:txBody>
                    <a:bodyPr/>
                    <a:lstStyle/>
                    <a:p>
                      <a:pPr indent="0" lvl="0" marL="0" rtl="0" algn="l">
                        <a:lnSpc>
                          <a:spcPct val="115000"/>
                        </a:lnSpc>
                        <a:spcBef>
                          <a:spcPts val="0"/>
                        </a:spcBef>
                        <a:spcAft>
                          <a:spcPts val="900"/>
                        </a:spcAft>
                        <a:buNone/>
                      </a:pPr>
                      <a:r>
                        <a:rPr b="1" lang="en-US" sz="1200"/>
                        <a:t>DecisionTreeClassifier</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98.9%</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97.6%</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95.9%</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96.7%</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100.0%</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96.1%</a:t>
                      </a:r>
                      <a:endParaRPr sz="1200"/>
                    </a:p>
                  </a:txBody>
                  <a:tcPr marT="91425" marB="91425" marR="91425" marL="91425">
                    <a:solidFill>
                      <a:srgbClr val="FAFAFA"/>
                    </a:solidFill>
                  </a:tcPr>
                </a:tc>
              </a:tr>
              <a:tr h="376350">
                <a:tc>
                  <a:txBody>
                    <a:bodyPr/>
                    <a:lstStyle/>
                    <a:p>
                      <a:pPr indent="0" lvl="0" marL="0" rtl="0" algn="l">
                        <a:lnSpc>
                          <a:spcPct val="115000"/>
                        </a:lnSpc>
                        <a:spcBef>
                          <a:spcPts val="0"/>
                        </a:spcBef>
                        <a:spcAft>
                          <a:spcPts val="900"/>
                        </a:spcAft>
                        <a:buNone/>
                      </a:pPr>
                      <a:r>
                        <a:rPr b="1" lang="en-US" sz="1200"/>
                        <a:t>BaggingClassifier</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98.5%</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93.6%</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97.4%</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95.5%</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99.8%</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96.5%</a:t>
                      </a:r>
                      <a:endParaRPr sz="1200"/>
                    </a:p>
                  </a:txBody>
                  <a:tcPr marT="91425" marB="91425" marR="91425" marL="91425">
                    <a:solidFill>
                      <a:srgbClr val="FAFAFA"/>
                    </a:solidFill>
                  </a:tcPr>
                </a:tc>
              </a:tr>
              <a:tr h="376350">
                <a:tc>
                  <a:txBody>
                    <a:bodyPr/>
                    <a:lstStyle/>
                    <a:p>
                      <a:pPr indent="0" lvl="0" marL="0" rtl="0" algn="l">
                        <a:lnSpc>
                          <a:spcPct val="115000"/>
                        </a:lnSpc>
                        <a:spcBef>
                          <a:spcPts val="0"/>
                        </a:spcBef>
                        <a:spcAft>
                          <a:spcPts val="900"/>
                        </a:spcAft>
                        <a:buNone/>
                      </a:pPr>
                      <a:r>
                        <a:rPr b="1" lang="en-US" sz="1200"/>
                        <a:t>MLPClassifier</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95.0%</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79.7%</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89.9%</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84.5%</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96.6%</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93.3%</a:t>
                      </a:r>
                      <a:endParaRPr sz="1200"/>
                    </a:p>
                  </a:txBody>
                  <a:tcPr marT="91425" marB="91425" marR="91425" marL="91425">
                    <a:solidFill>
                      <a:srgbClr val="FAFAFA"/>
                    </a:solidFill>
                  </a:tcPr>
                </a:tc>
              </a:tr>
              <a:tr h="395200">
                <a:tc>
                  <a:txBody>
                    <a:bodyPr/>
                    <a:lstStyle/>
                    <a:p>
                      <a:pPr indent="0" lvl="0" marL="0" rtl="0" algn="l">
                        <a:lnSpc>
                          <a:spcPct val="115000"/>
                        </a:lnSpc>
                        <a:spcBef>
                          <a:spcPts val="0"/>
                        </a:spcBef>
                        <a:spcAft>
                          <a:spcPts val="900"/>
                        </a:spcAft>
                        <a:buNone/>
                      </a:pPr>
                      <a:r>
                        <a:rPr b="1" lang="en-US" sz="1200"/>
                        <a:t>KNeighborsClassifier</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92.1%</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62.9%</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87.5%</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73.2%</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92.9%</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88.0%</a:t>
                      </a:r>
                      <a:endParaRPr sz="1200"/>
                    </a:p>
                  </a:txBody>
                  <a:tcPr marT="91425" marB="91425" marR="91425" marL="91425">
                    <a:solidFill>
                      <a:srgbClr val="FAFAFA"/>
                    </a:solidFill>
                  </a:tcPr>
                </a:tc>
              </a:tr>
              <a:tr h="408800">
                <a:tc>
                  <a:txBody>
                    <a:bodyPr/>
                    <a:lstStyle/>
                    <a:p>
                      <a:pPr indent="0" lvl="0" marL="0" rtl="0" algn="l">
                        <a:lnSpc>
                          <a:spcPct val="115000"/>
                        </a:lnSpc>
                        <a:spcBef>
                          <a:spcPts val="0"/>
                        </a:spcBef>
                        <a:spcAft>
                          <a:spcPts val="900"/>
                        </a:spcAft>
                        <a:buNone/>
                      </a:pPr>
                      <a:r>
                        <a:rPr b="1" lang="en-US" sz="1200"/>
                        <a:t>GradientBoostingClassifier</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91.8%</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64.4%</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84.0%</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72.8%</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93.5%</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92.5%</a:t>
                      </a:r>
                      <a:endParaRPr sz="1200"/>
                    </a:p>
                  </a:txBody>
                  <a:tcPr marT="91425" marB="91425" marR="91425" marL="91425">
                    <a:solidFill>
                      <a:srgbClr val="FAFAFA"/>
                    </a:solidFill>
                  </a:tcPr>
                </a:tc>
              </a:tr>
              <a:tr h="395200">
                <a:tc>
                  <a:txBody>
                    <a:bodyPr/>
                    <a:lstStyle/>
                    <a:p>
                      <a:pPr indent="0" lvl="0" marL="0" rtl="0" algn="l">
                        <a:lnSpc>
                          <a:spcPct val="115000"/>
                        </a:lnSpc>
                        <a:spcBef>
                          <a:spcPts val="0"/>
                        </a:spcBef>
                        <a:spcAft>
                          <a:spcPts val="900"/>
                        </a:spcAft>
                        <a:buNone/>
                      </a:pPr>
                      <a:r>
                        <a:rPr b="1" lang="en-US" sz="1200"/>
                        <a:t>AdaBoostClassifier</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89.6%</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58.8%</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74.5%</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65.7%</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89.1%</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90.5%</a:t>
                      </a:r>
                      <a:endParaRPr sz="1200"/>
                    </a:p>
                  </a:txBody>
                  <a:tcPr marT="91425" marB="91425" marR="91425" marL="91425">
                    <a:solidFill>
                      <a:srgbClr val="FAFAFA"/>
                    </a:solidFill>
                  </a:tcPr>
                </a:tc>
              </a:tr>
              <a:tr h="422425">
                <a:tc>
                  <a:txBody>
                    <a:bodyPr/>
                    <a:lstStyle/>
                    <a:p>
                      <a:pPr indent="0" lvl="0" marL="0" rtl="0" algn="l">
                        <a:lnSpc>
                          <a:spcPct val="115000"/>
                        </a:lnSpc>
                        <a:spcBef>
                          <a:spcPts val="0"/>
                        </a:spcBef>
                        <a:spcAft>
                          <a:spcPts val="900"/>
                        </a:spcAft>
                        <a:buNone/>
                      </a:pPr>
                      <a:r>
                        <a:rPr b="1" lang="en-US" sz="1200"/>
                        <a:t>LogisticRegression</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89.4%</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51.2%</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79.1%</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62.0%</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88.9%</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89.8%</a:t>
                      </a:r>
                      <a:endParaRPr sz="1200"/>
                    </a:p>
                  </a:txBody>
                  <a:tcPr marT="91425" marB="91425" marR="91425" marL="91425">
                    <a:solidFill>
                      <a:srgbClr val="FAFAFA"/>
                    </a:solidFill>
                  </a:tcPr>
                </a:tc>
              </a:tr>
              <a:tr h="376350">
                <a:tc>
                  <a:txBody>
                    <a:bodyPr/>
                    <a:lstStyle/>
                    <a:p>
                      <a:pPr indent="0" lvl="0" marL="0" rtl="0" algn="l">
                        <a:lnSpc>
                          <a:spcPct val="115000"/>
                        </a:lnSpc>
                        <a:spcBef>
                          <a:spcPts val="0"/>
                        </a:spcBef>
                        <a:spcAft>
                          <a:spcPts val="900"/>
                        </a:spcAft>
                        <a:buNone/>
                      </a:pPr>
                      <a:r>
                        <a:rPr b="1" lang="en-US" sz="1200"/>
                        <a:t>SVC</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88.4%</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35.1%</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91.3%</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50.5%</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87.9%</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87.8%</a:t>
                      </a:r>
                      <a:endParaRPr sz="1200"/>
                    </a:p>
                  </a:txBody>
                  <a:tcPr marT="91425" marB="91425" marR="91425" marL="91425">
                    <a:solidFill>
                      <a:srgbClr val="FAFAFA"/>
                    </a:solidFill>
                  </a:tcPr>
                </a:tc>
              </a:tr>
              <a:tr h="376350">
                <a:tc>
                  <a:txBody>
                    <a:bodyPr/>
                    <a:lstStyle/>
                    <a:p>
                      <a:pPr indent="0" lvl="0" marL="0" rtl="0" algn="l">
                        <a:lnSpc>
                          <a:spcPct val="115000"/>
                        </a:lnSpc>
                        <a:spcBef>
                          <a:spcPts val="0"/>
                        </a:spcBef>
                        <a:spcAft>
                          <a:spcPts val="900"/>
                        </a:spcAft>
                        <a:buNone/>
                      </a:pPr>
                      <a:r>
                        <a:rPr b="1" lang="en-US" sz="1200"/>
                        <a:t>GaussianNB</a:t>
                      </a:r>
                      <a:endParaRPr b="1" sz="12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lang="en-US" sz="1200"/>
                        <a:t>80.1%</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68.5%</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44.8%</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54.0%</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79.4%</a:t>
                      </a:r>
                      <a:endParaRPr sz="1200"/>
                    </a:p>
                  </a:txBody>
                  <a:tcPr marT="91425" marB="91425" marR="91425" marL="91425">
                    <a:solidFill>
                      <a:srgbClr val="FAFAFA"/>
                    </a:solidFill>
                  </a:tcPr>
                </a:tc>
                <a:tc>
                  <a:txBody>
                    <a:bodyPr/>
                    <a:lstStyle/>
                    <a:p>
                      <a:pPr indent="0" lvl="0" marL="0" rtl="0" algn="ctr">
                        <a:lnSpc>
                          <a:spcPct val="115000"/>
                        </a:lnSpc>
                        <a:spcBef>
                          <a:spcPts val="0"/>
                        </a:spcBef>
                        <a:spcAft>
                          <a:spcPts val="0"/>
                        </a:spcAft>
                        <a:buNone/>
                      </a:pPr>
                      <a:r>
                        <a:rPr lang="en-US" sz="1200"/>
                        <a:t>81.4%</a:t>
                      </a:r>
                      <a:endParaRPr sz="1200"/>
                    </a:p>
                  </a:txBody>
                  <a:tcPr marT="91425" marB="91425" marR="91425" marL="91425">
                    <a:solidFill>
                      <a:srgbClr val="FAFAFA"/>
                    </a:solidFill>
                  </a:tcPr>
                </a:tc>
              </a:tr>
            </a:tbl>
          </a:graphicData>
        </a:graphic>
      </p:graphicFrame>
      <p:graphicFrame>
        <p:nvGraphicFramePr>
          <p:cNvPr id="2402" name="Google Shape;2402;g1433f628e36_4_1"/>
          <p:cNvGraphicFramePr/>
          <p:nvPr/>
        </p:nvGraphicFramePr>
        <p:xfrm>
          <a:off x="9330425" y="1366850"/>
          <a:ext cx="3000000" cy="3000000"/>
        </p:xfrm>
        <a:graphic>
          <a:graphicData uri="http://schemas.openxmlformats.org/drawingml/2006/table">
            <a:tbl>
              <a:tblPr>
                <a:noFill/>
                <a:tableStyleId>{D596E8D5-9EDB-4F06-8A3A-EDE4B38455AE}</a:tableStyleId>
              </a:tblPr>
              <a:tblGrid>
                <a:gridCol w="2269250"/>
              </a:tblGrid>
              <a:tr h="439325">
                <a:tc>
                  <a:txBody>
                    <a:bodyPr/>
                    <a:lstStyle/>
                    <a:p>
                      <a:pPr indent="0" lvl="0" marL="0" rtl="0" algn="l">
                        <a:spcBef>
                          <a:spcPts val="0"/>
                        </a:spcBef>
                        <a:spcAft>
                          <a:spcPts val="0"/>
                        </a:spcAft>
                        <a:buNone/>
                      </a:pPr>
                      <a:r>
                        <a:rPr b="1" lang="en-US" sz="1500">
                          <a:solidFill>
                            <a:srgbClr val="FAFAFA"/>
                          </a:solidFill>
                          <a:latin typeface="Source Sans Pro"/>
                          <a:ea typeface="Source Sans Pro"/>
                          <a:cs typeface="Source Sans Pro"/>
                          <a:sym typeface="Source Sans Pro"/>
                        </a:rPr>
                        <a:t>Train Data = 70%</a:t>
                      </a:r>
                      <a:endParaRPr b="1" sz="1500">
                        <a:solidFill>
                          <a:srgbClr val="FAFAFA"/>
                        </a:solidFill>
                        <a:latin typeface="Source Sans Pro"/>
                        <a:ea typeface="Source Sans Pro"/>
                        <a:cs typeface="Source Sans Pro"/>
                        <a:sym typeface="Source Sans Pro"/>
                      </a:endParaRPr>
                    </a:p>
                  </a:txBody>
                  <a:tcPr marT="91425" marB="91425" marR="91425" marL="91425">
                    <a:lnL cap="flat" cmpd="sng" w="38100">
                      <a:solidFill>
                        <a:srgbClr val="051934"/>
                      </a:solidFill>
                      <a:prstDash val="solid"/>
                      <a:round/>
                      <a:headEnd len="sm" w="sm" type="none"/>
                      <a:tailEnd len="sm" w="sm" type="none"/>
                    </a:lnL>
                    <a:lnR cap="flat" cmpd="sng" w="38100">
                      <a:solidFill>
                        <a:srgbClr val="051934"/>
                      </a:solidFill>
                      <a:prstDash val="solid"/>
                      <a:round/>
                      <a:headEnd len="sm" w="sm" type="none"/>
                      <a:tailEnd len="sm" w="sm" type="none"/>
                    </a:lnR>
                    <a:lnT cap="flat" cmpd="sng" w="38100">
                      <a:solidFill>
                        <a:srgbClr val="051934"/>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dk2"/>
                    </a:solidFill>
                  </a:tcPr>
                </a:tc>
              </a:tr>
              <a:tr h="439325">
                <a:tc>
                  <a:txBody>
                    <a:bodyPr/>
                    <a:lstStyle/>
                    <a:p>
                      <a:pPr indent="0" lvl="0" marL="0" rtl="0" algn="l">
                        <a:spcBef>
                          <a:spcPts val="0"/>
                        </a:spcBef>
                        <a:spcAft>
                          <a:spcPts val="0"/>
                        </a:spcAft>
                        <a:buNone/>
                      </a:pPr>
                      <a:r>
                        <a:rPr b="1" lang="en-US" sz="1500">
                          <a:latin typeface="Source Sans Pro"/>
                          <a:ea typeface="Source Sans Pro"/>
                          <a:cs typeface="Source Sans Pro"/>
                          <a:sym typeface="Source Sans Pro"/>
                        </a:rPr>
                        <a:t>Test Data  = 30%</a:t>
                      </a:r>
                      <a:endParaRPr b="1" sz="1500">
                        <a:latin typeface="Source Sans Pro"/>
                        <a:ea typeface="Source Sans Pro"/>
                        <a:cs typeface="Source Sans Pro"/>
                        <a:sym typeface="Source Sans Pro"/>
                      </a:endParaRPr>
                    </a:p>
                  </a:txBody>
                  <a:tcPr marT="91425" marB="91425" marR="91425" marL="91425">
                    <a:lnL cap="flat" cmpd="sng" w="38100">
                      <a:solidFill>
                        <a:srgbClr val="051934"/>
                      </a:solidFill>
                      <a:prstDash val="solid"/>
                      <a:round/>
                      <a:headEnd len="sm" w="sm" type="none"/>
                      <a:tailEnd len="sm" w="sm" type="none"/>
                    </a:lnL>
                    <a:lnR cap="flat" cmpd="sng" w="38100">
                      <a:solidFill>
                        <a:srgbClr val="051934"/>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rgbClr val="051934"/>
                      </a:solidFill>
                      <a:prstDash val="solid"/>
                      <a:round/>
                      <a:headEnd len="sm" w="sm" type="none"/>
                      <a:tailEnd len="sm" w="sm" type="none"/>
                    </a:lnB>
                    <a:solidFill>
                      <a:srgbClr val="FAFAFA"/>
                    </a:solidFill>
                  </a:tcPr>
                </a:tc>
              </a:tr>
            </a:tbl>
          </a:graphicData>
        </a:graphic>
      </p:graphicFrame>
      <p:sp>
        <p:nvSpPr>
          <p:cNvPr id="2403" name="Google Shape;2403;g1433f628e36_4_1"/>
          <p:cNvSpPr txBox="1"/>
          <p:nvPr/>
        </p:nvSpPr>
        <p:spPr>
          <a:xfrm>
            <a:off x="8518225" y="3744550"/>
            <a:ext cx="3193800" cy="681000"/>
          </a:xfrm>
          <a:prstGeom prst="rect">
            <a:avLst/>
          </a:prstGeom>
          <a:noFill/>
          <a:ln cap="flat" cmpd="sng" w="38100">
            <a:solidFill>
              <a:srgbClr val="C35757"/>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500">
                <a:solidFill>
                  <a:srgbClr val="020E50"/>
                </a:solidFill>
                <a:latin typeface="Source Sans Pro"/>
                <a:ea typeface="Source Sans Pro"/>
                <a:cs typeface="Source Sans Pro"/>
                <a:sym typeface="Source Sans Pro"/>
              </a:rPr>
              <a:t>Model `XGBClassifier` memiliki nilai </a:t>
            </a:r>
            <a:r>
              <a:rPr b="1" lang="en-US" sz="1500">
                <a:solidFill>
                  <a:srgbClr val="020E50"/>
                </a:solidFill>
                <a:latin typeface="Source Sans Pro"/>
                <a:ea typeface="Source Sans Pro"/>
                <a:cs typeface="Source Sans Pro"/>
                <a:sym typeface="Source Sans Pro"/>
              </a:rPr>
              <a:t>Accuracy</a:t>
            </a:r>
            <a:r>
              <a:rPr lang="en-US" sz="1500">
                <a:solidFill>
                  <a:srgbClr val="020E50"/>
                </a:solidFill>
                <a:latin typeface="Source Sans Pro"/>
                <a:ea typeface="Source Sans Pro"/>
                <a:cs typeface="Source Sans Pro"/>
                <a:sym typeface="Source Sans Pro"/>
              </a:rPr>
              <a:t> dan </a:t>
            </a:r>
            <a:r>
              <a:rPr b="1" lang="en-US" sz="1500">
                <a:solidFill>
                  <a:srgbClr val="020E50"/>
                </a:solidFill>
                <a:latin typeface="Source Sans Pro"/>
                <a:ea typeface="Source Sans Pro"/>
                <a:cs typeface="Source Sans Pro"/>
                <a:sym typeface="Source Sans Pro"/>
              </a:rPr>
              <a:t>Recall </a:t>
            </a:r>
            <a:r>
              <a:rPr lang="en-US" sz="1500">
                <a:solidFill>
                  <a:srgbClr val="020E50"/>
                </a:solidFill>
                <a:latin typeface="Source Sans Pro"/>
                <a:ea typeface="Source Sans Pro"/>
                <a:cs typeface="Source Sans Pro"/>
                <a:sym typeface="Source Sans Pro"/>
              </a:rPr>
              <a:t> tertinggi.</a:t>
            </a:r>
            <a:endParaRPr sz="1500">
              <a:solidFill>
                <a:srgbClr val="020E50"/>
              </a:solidFill>
              <a:latin typeface="Source Sans Pro"/>
              <a:ea typeface="Source Sans Pro"/>
              <a:cs typeface="Source Sans Pro"/>
              <a:sym typeface="Source Sans Pro"/>
            </a:endParaRPr>
          </a:p>
        </p:txBody>
      </p:sp>
      <p:sp>
        <p:nvSpPr>
          <p:cNvPr id="2404" name="Google Shape;2404;g1433f628e36_4_1"/>
          <p:cNvSpPr txBox="1"/>
          <p:nvPr/>
        </p:nvSpPr>
        <p:spPr>
          <a:xfrm>
            <a:off x="231325" y="1743200"/>
            <a:ext cx="8286900" cy="400200"/>
          </a:xfrm>
          <a:prstGeom prst="rect">
            <a:avLst/>
          </a:prstGeom>
          <a:noFill/>
          <a:ln cap="flat" cmpd="sng" w="38100">
            <a:solidFill>
              <a:srgbClr val="C3575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cxnSp>
        <p:nvCxnSpPr>
          <p:cNvPr id="2405" name="Google Shape;2405;g1433f628e36_4_1"/>
          <p:cNvCxnSpPr>
            <a:stCxn id="2404" idx="3"/>
            <a:endCxn id="2403" idx="0"/>
          </p:cNvCxnSpPr>
          <p:nvPr/>
        </p:nvCxnSpPr>
        <p:spPr>
          <a:xfrm>
            <a:off x="8518225" y="1943300"/>
            <a:ext cx="1596900" cy="1801200"/>
          </a:xfrm>
          <a:prstGeom prst="straightConnector1">
            <a:avLst/>
          </a:prstGeom>
          <a:noFill/>
          <a:ln cap="flat" cmpd="sng" w="38100">
            <a:solidFill>
              <a:srgbClr val="C35757"/>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grpSp>
        <p:nvGrpSpPr>
          <p:cNvPr id="2411" name="Google Shape;2411;g143234d4993_2_559"/>
          <p:cNvGrpSpPr/>
          <p:nvPr/>
        </p:nvGrpSpPr>
        <p:grpSpPr>
          <a:xfrm>
            <a:off x="-96" y="3774174"/>
            <a:ext cx="2822028" cy="1519799"/>
            <a:chOff x="696275" y="2641171"/>
            <a:chExt cx="1793700" cy="920700"/>
          </a:xfrm>
        </p:grpSpPr>
        <p:sp>
          <p:nvSpPr>
            <p:cNvPr id="2412" name="Google Shape;2412;g143234d4993_2_559"/>
            <p:cNvSpPr/>
            <p:nvPr/>
          </p:nvSpPr>
          <p:spPr>
            <a:xfrm>
              <a:off x="696275" y="2641171"/>
              <a:ext cx="1793700" cy="399900"/>
            </a:xfrm>
            <a:prstGeom prst="roundRect">
              <a:avLst>
                <a:gd fmla="val 50000" name="adj"/>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Exo"/>
                  <a:ea typeface="Exo"/>
                  <a:cs typeface="Exo"/>
                  <a:sym typeface="Exo"/>
                </a:rPr>
                <a:t>RANK 1</a:t>
              </a:r>
              <a:endParaRPr b="1" sz="1800">
                <a:solidFill>
                  <a:srgbClr val="FFFFFF"/>
                </a:solidFill>
                <a:latin typeface="Exo"/>
                <a:ea typeface="Exo"/>
                <a:cs typeface="Exo"/>
                <a:sym typeface="Exo"/>
              </a:endParaRPr>
            </a:p>
          </p:txBody>
        </p:sp>
        <p:sp>
          <p:nvSpPr>
            <p:cNvPr id="2413" name="Google Shape;2413;g143234d4993_2_559"/>
            <p:cNvSpPr txBox="1"/>
            <p:nvPr/>
          </p:nvSpPr>
          <p:spPr>
            <a:xfrm>
              <a:off x="696275" y="3100171"/>
              <a:ext cx="1793700" cy="461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rgbClr val="FFFFFF"/>
                  </a:solidFill>
                  <a:latin typeface="PT Sans"/>
                  <a:ea typeface="PT Sans"/>
                  <a:cs typeface="PT Sans"/>
                  <a:sym typeface="PT Sans"/>
                </a:rPr>
                <a:t>Tenure</a:t>
              </a:r>
              <a:endParaRPr sz="2500">
                <a:solidFill>
                  <a:srgbClr val="FFFFFF"/>
                </a:solidFill>
                <a:latin typeface="PT Sans"/>
                <a:ea typeface="PT Sans"/>
                <a:cs typeface="PT Sans"/>
                <a:sym typeface="PT Sans"/>
              </a:endParaRPr>
            </a:p>
          </p:txBody>
        </p:sp>
      </p:grpSp>
      <p:grpSp>
        <p:nvGrpSpPr>
          <p:cNvPr id="2414" name="Google Shape;2414;g143234d4993_2_559"/>
          <p:cNvGrpSpPr/>
          <p:nvPr/>
        </p:nvGrpSpPr>
        <p:grpSpPr>
          <a:xfrm>
            <a:off x="3123337" y="5157791"/>
            <a:ext cx="2822028" cy="1519799"/>
            <a:chOff x="2681550" y="3479371"/>
            <a:chExt cx="1793700" cy="920700"/>
          </a:xfrm>
        </p:grpSpPr>
        <p:sp>
          <p:nvSpPr>
            <p:cNvPr id="2415" name="Google Shape;2415;g143234d4993_2_559"/>
            <p:cNvSpPr/>
            <p:nvPr/>
          </p:nvSpPr>
          <p:spPr>
            <a:xfrm>
              <a:off x="2681550" y="3479371"/>
              <a:ext cx="1793700" cy="399900"/>
            </a:xfrm>
            <a:prstGeom prst="roundRect">
              <a:avLst>
                <a:gd fmla="val 50000" name="adj"/>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Exo"/>
                  <a:ea typeface="Exo"/>
                  <a:cs typeface="Exo"/>
                  <a:sym typeface="Exo"/>
                </a:rPr>
                <a:t>RANK </a:t>
              </a:r>
              <a:r>
                <a:rPr b="1" lang="en-US" sz="1800">
                  <a:solidFill>
                    <a:srgbClr val="FFFFFF"/>
                  </a:solidFill>
                  <a:latin typeface="Exo"/>
                  <a:ea typeface="Exo"/>
                  <a:cs typeface="Exo"/>
                  <a:sym typeface="Exo"/>
                </a:rPr>
                <a:t>2</a:t>
              </a:r>
              <a:endParaRPr b="1" sz="1800">
                <a:solidFill>
                  <a:srgbClr val="FFFFFF"/>
                </a:solidFill>
                <a:latin typeface="Exo"/>
                <a:ea typeface="Exo"/>
                <a:cs typeface="Exo"/>
                <a:sym typeface="Exo"/>
              </a:endParaRPr>
            </a:p>
          </p:txBody>
        </p:sp>
        <p:sp>
          <p:nvSpPr>
            <p:cNvPr id="2416" name="Google Shape;2416;g143234d4993_2_559"/>
            <p:cNvSpPr txBox="1"/>
            <p:nvPr/>
          </p:nvSpPr>
          <p:spPr>
            <a:xfrm>
              <a:off x="2681550" y="3938371"/>
              <a:ext cx="1793700" cy="461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rgbClr val="FFFFFF"/>
                  </a:solidFill>
                </a:rPr>
                <a:t>MaritalStatus</a:t>
              </a:r>
              <a:endParaRPr sz="2500">
                <a:solidFill>
                  <a:srgbClr val="FFFFFF"/>
                </a:solidFill>
                <a:latin typeface="PT Sans"/>
                <a:ea typeface="PT Sans"/>
                <a:cs typeface="PT Sans"/>
                <a:sym typeface="PT Sans"/>
              </a:endParaRPr>
            </a:p>
          </p:txBody>
        </p:sp>
      </p:grpSp>
      <p:grpSp>
        <p:nvGrpSpPr>
          <p:cNvPr id="2417" name="Google Shape;2417;g143234d4993_2_559"/>
          <p:cNvGrpSpPr/>
          <p:nvPr/>
        </p:nvGrpSpPr>
        <p:grpSpPr>
          <a:xfrm>
            <a:off x="6246770" y="3774174"/>
            <a:ext cx="2822028" cy="1519799"/>
            <a:chOff x="4666825" y="2641171"/>
            <a:chExt cx="1793700" cy="920700"/>
          </a:xfrm>
        </p:grpSpPr>
        <p:sp>
          <p:nvSpPr>
            <p:cNvPr id="2418" name="Google Shape;2418;g143234d4993_2_559"/>
            <p:cNvSpPr/>
            <p:nvPr/>
          </p:nvSpPr>
          <p:spPr>
            <a:xfrm>
              <a:off x="4666825" y="2641171"/>
              <a:ext cx="1793700" cy="399900"/>
            </a:xfrm>
            <a:prstGeom prst="roundRect">
              <a:avLst>
                <a:gd fmla="val 50000" name="adj"/>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Exo"/>
                  <a:ea typeface="Exo"/>
                  <a:cs typeface="Exo"/>
                  <a:sym typeface="Exo"/>
                </a:rPr>
                <a:t>RANK </a:t>
              </a:r>
              <a:r>
                <a:rPr b="1" lang="en-US" sz="1800">
                  <a:solidFill>
                    <a:srgbClr val="FFFFFF"/>
                  </a:solidFill>
                  <a:latin typeface="Exo"/>
                  <a:ea typeface="Exo"/>
                  <a:cs typeface="Exo"/>
                  <a:sym typeface="Exo"/>
                </a:rPr>
                <a:t>3</a:t>
              </a:r>
              <a:endParaRPr b="1" sz="1800">
                <a:solidFill>
                  <a:srgbClr val="FFFFFF"/>
                </a:solidFill>
                <a:latin typeface="Exo"/>
                <a:ea typeface="Exo"/>
                <a:cs typeface="Exo"/>
                <a:sym typeface="Exo"/>
              </a:endParaRPr>
            </a:p>
          </p:txBody>
        </p:sp>
        <p:sp>
          <p:nvSpPr>
            <p:cNvPr id="2419" name="Google Shape;2419;g143234d4993_2_559"/>
            <p:cNvSpPr txBox="1"/>
            <p:nvPr/>
          </p:nvSpPr>
          <p:spPr>
            <a:xfrm>
              <a:off x="4666825" y="3100171"/>
              <a:ext cx="1793700" cy="461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rgbClr val="FFFFFF"/>
                  </a:solidFill>
                </a:rPr>
                <a:t>PreferedOrderCat</a:t>
              </a:r>
              <a:endParaRPr sz="2300">
                <a:solidFill>
                  <a:srgbClr val="FFFFFF"/>
                </a:solidFill>
                <a:latin typeface="PT Sans"/>
                <a:ea typeface="PT Sans"/>
                <a:cs typeface="PT Sans"/>
                <a:sym typeface="PT Sans"/>
              </a:endParaRPr>
            </a:p>
          </p:txBody>
        </p:sp>
      </p:grpSp>
      <p:grpSp>
        <p:nvGrpSpPr>
          <p:cNvPr id="2420" name="Google Shape;2420;g143234d4993_2_559"/>
          <p:cNvGrpSpPr/>
          <p:nvPr/>
        </p:nvGrpSpPr>
        <p:grpSpPr>
          <a:xfrm>
            <a:off x="9370203" y="5157791"/>
            <a:ext cx="2822028" cy="1519799"/>
            <a:chOff x="6652100" y="3479371"/>
            <a:chExt cx="1793700" cy="920700"/>
          </a:xfrm>
        </p:grpSpPr>
        <p:sp>
          <p:nvSpPr>
            <p:cNvPr id="2421" name="Google Shape;2421;g143234d4993_2_559"/>
            <p:cNvSpPr/>
            <p:nvPr/>
          </p:nvSpPr>
          <p:spPr>
            <a:xfrm>
              <a:off x="6652100" y="3479371"/>
              <a:ext cx="1793700" cy="399900"/>
            </a:xfrm>
            <a:prstGeom prst="roundRect">
              <a:avLst>
                <a:gd fmla="val 50000" name="adj"/>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Exo"/>
                  <a:ea typeface="Exo"/>
                  <a:cs typeface="Exo"/>
                  <a:sym typeface="Exo"/>
                </a:rPr>
                <a:t>RANK </a:t>
              </a:r>
              <a:r>
                <a:rPr b="1" lang="en-US" sz="1800">
                  <a:solidFill>
                    <a:srgbClr val="FFFFFF"/>
                  </a:solidFill>
                  <a:latin typeface="Exo"/>
                  <a:ea typeface="Exo"/>
                  <a:cs typeface="Exo"/>
                  <a:sym typeface="Exo"/>
                </a:rPr>
                <a:t>4</a:t>
              </a:r>
              <a:endParaRPr b="1" sz="1800">
                <a:solidFill>
                  <a:srgbClr val="FFFFFF"/>
                </a:solidFill>
                <a:latin typeface="Exo"/>
                <a:ea typeface="Exo"/>
                <a:cs typeface="Exo"/>
                <a:sym typeface="Exo"/>
              </a:endParaRPr>
            </a:p>
          </p:txBody>
        </p:sp>
        <p:sp>
          <p:nvSpPr>
            <p:cNvPr id="2422" name="Google Shape;2422;g143234d4993_2_559"/>
            <p:cNvSpPr txBox="1"/>
            <p:nvPr/>
          </p:nvSpPr>
          <p:spPr>
            <a:xfrm>
              <a:off x="6652100" y="3938371"/>
              <a:ext cx="1793700" cy="461700"/>
            </a:xfrm>
            <a:prstGeom prst="rect">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rgbClr val="FFFFFF"/>
                  </a:solidFill>
                  <a:latin typeface="PT Sans"/>
                  <a:ea typeface="PT Sans"/>
                  <a:cs typeface="PT Sans"/>
                  <a:sym typeface="PT Sans"/>
                </a:rPr>
                <a:t>Complain</a:t>
              </a:r>
              <a:endParaRPr sz="2500">
                <a:solidFill>
                  <a:srgbClr val="FFFFFF"/>
                </a:solidFill>
                <a:latin typeface="PT Sans"/>
                <a:ea typeface="PT Sans"/>
                <a:cs typeface="PT Sans"/>
                <a:sym typeface="PT Sans"/>
              </a:endParaRPr>
            </a:p>
          </p:txBody>
        </p:sp>
      </p:grpSp>
      <p:sp>
        <p:nvSpPr>
          <p:cNvPr id="2423" name="Google Shape;2423;g143234d4993_2_559"/>
          <p:cNvSpPr/>
          <p:nvPr/>
        </p:nvSpPr>
        <p:spPr>
          <a:xfrm>
            <a:off x="611127" y="1679473"/>
            <a:ext cx="1599900" cy="16782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g143234d4993_2_559"/>
          <p:cNvSpPr/>
          <p:nvPr/>
        </p:nvSpPr>
        <p:spPr>
          <a:xfrm>
            <a:off x="3734553" y="3063159"/>
            <a:ext cx="1599900" cy="16782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g143234d4993_2_559"/>
          <p:cNvSpPr/>
          <p:nvPr/>
        </p:nvSpPr>
        <p:spPr>
          <a:xfrm>
            <a:off x="6857979" y="1679473"/>
            <a:ext cx="1599900" cy="16782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g143234d4993_2_559"/>
          <p:cNvSpPr/>
          <p:nvPr/>
        </p:nvSpPr>
        <p:spPr>
          <a:xfrm>
            <a:off x="9981405" y="3063159"/>
            <a:ext cx="1599900" cy="16782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7" name="Google Shape;2427;g143234d4993_2_559"/>
          <p:cNvCxnSpPr>
            <a:stCxn id="2423" idx="6"/>
            <a:endCxn id="2424" idx="2"/>
          </p:cNvCxnSpPr>
          <p:nvPr/>
        </p:nvCxnSpPr>
        <p:spPr>
          <a:xfrm>
            <a:off x="2211027" y="2518573"/>
            <a:ext cx="1523400" cy="1383600"/>
          </a:xfrm>
          <a:prstGeom prst="bentConnector3">
            <a:avLst>
              <a:gd fmla="val 49994" name="adj1"/>
            </a:avLst>
          </a:prstGeom>
          <a:noFill/>
          <a:ln cap="flat" cmpd="sng" w="19050">
            <a:solidFill>
              <a:schemeClr val="accent3"/>
            </a:solidFill>
            <a:prstDash val="solid"/>
            <a:round/>
            <a:headEnd len="med" w="med" type="none"/>
            <a:tailEnd len="med" w="med" type="none"/>
          </a:ln>
        </p:spPr>
      </p:cxnSp>
      <p:cxnSp>
        <p:nvCxnSpPr>
          <p:cNvPr id="2428" name="Google Shape;2428;g143234d4993_2_559"/>
          <p:cNvCxnSpPr>
            <a:endCxn id="2425" idx="2"/>
          </p:cNvCxnSpPr>
          <p:nvPr/>
        </p:nvCxnSpPr>
        <p:spPr>
          <a:xfrm flipH="1" rot="10800000">
            <a:off x="5333979" y="2518573"/>
            <a:ext cx="1524000" cy="1383600"/>
          </a:xfrm>
          <a:prstGeom prst="bentConnector3">
            <a:avLst>
              <a:gd fmla="val 50000" name="adj1"/>
            </a:avLst>
          </a:prstGeom>
          <a:noFill/>
          <a:ln cap="flat" cmpd="sng" w="19050">
            <a:solidFill>
              <a:schemeClr val="accent3"/>
            </a:solidFill>
            <a:prstDash val="solid"/>
            <a:round/>
            <a:headEnd len="med" w="med" type="none"/>
            <a:tailEnd len="med" w="med" type="none"/>
          </a:ln>
        </p:spPr>
      </p:cxnSp>
      <p:cxnSp>
        <p:nvCxnSpPr>
          <p:cNvPr id="2429" name="Google Shape;2429;g143234d4993_2_559"/>
          <p:cNvCxnSpPr>
            <a:stCxn id="2425" idx="6"/>
            <a:endCxn id="2426" idx="2"/>
          </p:cNvCxnSpPr>
          <p:nvPr/>
        </p:nvCxnSpPr>
        <p:spPr>
          <a:xfrm>
            <a:off x="8457879" y="2518573"/>
            <a:ext cx="1523400" cy="1383600"/>
          </a:xfrm>
          <a:prstGeom prst="bentConnector3">
            <a:avLst>
              <a:gd fmla="val 49994" name="adj1"/>
            </a:avLst>
          </a:prstGeom>
          <a:noFill/>
          <a:ln cap="flat" cmpd="sng" w="19050">
            <a:solidFill>
              <a:schemeClr val="accent3"/>
            </a:solidFill>
            <a:prstDash val="solid"/>
            <a:round/>
            <a:headEnd len="med" w="med" type="none"/>
            <a:tailEnd len="med" w="med" type="none"/>
          </a:ln>
        </p:spPr>
      </p:cxnSp>
      <p:grpSp>
        <p:nvGrpSpPr>
          <p:cNvPr id="2430" name="Google Shape;2430;g143234d4993_2_559"/>
          <p:cNvGrpSpPr/>
          <p:nvPr/>
        </p:nvGrpSpPr>
        <p:grpSpPr>
          <a:xfrm>
            <a:off x="842229" y="2115754"/>
            <a:ext cx="1137687" cy="793094"/>
            <a:chOff x="2747484" y="3359460"/>
            <a:chExt cx="377706" cy="352330"/>
          </a:xfrm>
        </p:grpSpPr>
        <p:sp>
          <p:nvSpPr>
            <p:cNvPr id="2431" name="Google Shape;2431;g143234d4993_2_559"/>
            <p:cNvSpPr/>
            <p:nvPr/>
          </p:nvSpPr>
          <p:spPr>
            <a:xfrm>
              <a:off x="2806520" y="3611858"/>
              <a:ext cx="46951" cy="46951"/>
            </a:xfrm>
            <a:custGeom>
              <a:rect b="b" l="l" r="r" t="t"/>
              <a:pathLst>
                <a:path extrusionOk="0" h="1791" w="1791">
                  <a:moveTo>
                    <a:pt x="231" y="1"/>
                  </a:moveTo>
                  <a:cubicBezTo>
                    <a:pt x="101" y="1"/>
                    <a:pt x="0" y="102"/>
                    <a:pt x="0" y="217"/>
                  </a:cubicBezTo>
                  <a:lnTo>
                    <a:pt x="0" y="1574"/>
                  </a:lnTo>
                  <a:cubicBezTo>
                    <a:pt x="0" y="1690"/>
                    <a:pt x="101" y="1791"/>
                    <a:pt x="231" y="1791"/>
                  </a:cubicBezTo>
                  <a:lnTo>
                    <a:pt x="1574" y="1791"/>
                  </a:lnTo>
                  <a:cubicBezTo>
                    <a:pt x="1689" y="1791"/>
                    <a:pt x="1790" y="1690"/>
                    <a:pt x="1790" y="1574"/>
                  </a:cubicBezTo>
                  <a:lnTo>
                    <a:pt x="1790" y="217"/>
                  </a:lnTo>
                  <a:cubicBezTo>
                    <a:pt x="1790" y="102"/>
                    <a:pt x="1689" y="1"/>
                    <a:pt x="1559"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g143234d4993_2_559"/>
            <p:cNvSpPr/>
            <p:nvPr/>
          </p:nvSpPr>
          <p:spPr>
            <a:xfrm>
              <a:off x="2960533" y="3488490"/>
              <a:ext cx="110155" cy="94086"/>
            </a:xfrm>
            <a:custGeom>
              <a:rect b="b" l="l" r="r" t="t"/>
              <a:pathLst>
                <a:path extrusionOk="0" h="3589" w="4202">
                  <a:moveTo>
                    <a:pt x="2397" y="1"/>
                  </a:moveTo>
                  <a:cubicBezTo>
                    <a:pt x="809" y="1"/>
                    <a:pt x="1" y="1935"/>
                    <a:pt x="1141" y="3061"/>
                  </a:cubicBezTo>
                  <a:cubicBezTo>
                    <a:pt x="1505" y="3425"/>
                    <a:pt x="1954" y="3589"/>
                    <a:pt x="2395" y="3589"/>
                  </a:cubicBezTo>
                  <a:cubicBezTo>
                    <a:pt x="3316" y="3589"/>
                    <a:pt x="4201" y="2875"/>
                    <a:pt x="4201" y="1791"/>
                  </a:cubicBezTo>
                  <a:cubicBezTo>
                    <a:pt x="4187" y="809"/>
                    <a:pt x="3393" y="1"/>
                    <a:pt x="2397"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g143234d4993_2_559"/>
            <p:cNvSpPr/>
            <p:nvPr/>
          </p:nvSpPr>
          <p:spPr>
            <a:xfrm>
              <a:off x="2971884" y="3526712"/>
              <a:ext cx="103340" cy="56048"/>
            </a:xfrm>
            <a:custGeom>
              <a:rect b="b" l="l" r="r" t="t"/>
              <a:pathLst>
                <a:path extrusionOk="0" h="2138" w="3942">
                  <a:moveTo>
                    <a:pt x="217" y="1"/>
                  </a:moveTo>
                  <a:lnTo>
                    <a:pt x="217" y="1"/>
                  </a:lnTo>
                  <a:cubicBezTo>
                    <a:pt x="1" y="1098"/>
                    <a:pt x="838" y="2137"/>
                    <a:pt x="1964" y="2137"/>
                  </a:cubicBezTo>
                  <a:cubicBezTo>
                    <a:pt x="3090" y="2137"/>
                    <a:pt x="3942" y="1098"/>
                    <a:pt x="3725" y="1"/>
                  </a:cubicBezTo>
                  <a:lnTo>
                    <a:pt x="3725" y="1"/>
                  </a:lnTo>
                  <a:cubicBezTo>
                    <a:pt x="3566" y="838"/>
                    <a:pt x="2830" y="1459"/>
                    <a:pt x="1964" y="1459"/>
                  </a:cubicBezTo>
                  <a:cubicBezTo>
                    <a:pt x="1112" y="1459"/>
                    <a:pt x="376" y="838"/>
                    <a:pt x="217" y="1"/>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g143234d4993_2_559"/>
            <p:cNvSpPr/>
            <p:nvPr/>
          </p:nvSpPr>
          <p:spPr>
            <a:xfrm>
              <a:off x="2835645" y="3382817"/>
              <a:ext cx="158601" cy="305457"/>
            </a:xfrm>
            <a:custGeom>
              <a:rect b="b" l="l" r="r" t="t"/>
              <a:pathLst>
                <a:path extrusionOk="0" h="11652" w="6050">
                  <a:moveTo>
                    <a:pt x="5833" y="1"/>
                  </a:moveTo>
                  <a:cubicBezTo>
                    <a:pt x="5755" y="1"/>
                    <a:pt x="5667" y="35"/>
                    <a:pt x="5631" y="120"/>
                  </a:cubicBezTo>
                  <a:cubicBezTo>
                    <a:pt x="5198" y="798"/>
                    <a:pt x="4693" y="1419"/>
                    <a:pt x="4115" y="1982"/>
                  </a:cubicBezTo>
                  <a:cubicBezTo>
                    <a:pt x="3263" y="2805"/>
                    <a:pt x="1878" y="3801"/>
                    <a:pt x="232" y="3801"/>
                  </a:cubicBezTo>
                  <a:cubicBezTo>
                    <a:pt x="102" y="3801"/>
                    <a:pt x="1" y="3902"/>
                    <a:pt x="1" y="4032"/>
                  </a:cubicBezTo>
                  <a:lnTo>
                    <a:pt x="1" y="7612"/>
                  </a:lnTo>
                  <a:cubicBezTo>
                    <a:pt x="1" y="7742"/>
                    <a:pt x="102" y="7843"/>
                    <a:pt x="232" y="7843"/>
                  </a:cubicBezTo>
                  <a:cubicBezTo>
                    <a:pt x="1878" y="7843"/>
                    <a:pt x="3263" y="8839"/>
                    <a:pt x="4115" y="9676"/>
                  </a:cubicBezTo>
                  <a:cubicBezTo>
                    <a:pt x="4693" y="10225"/>
                    <a:pt x="5198" y="10860"/>
                    <a:pt x="5631" y="11538"/>
                  </a:cubicBezTo>
                  <a:cubicBezTo>
                    <a:pt x="5676" y="11617"/>
                    <a:pt x="5749" y="11652"/>
                    <a:pt x="5821" y="11652"/>
                  </a:cubicBezTo>
                  <a:cubicBezTo>
                    <a:pt x="5936" y="11652"/>
                    <a:pt x="6049" y="11564"/>
                    <a:pt x="6049" y="11423"/>
                  </a:cubicBezTo>
                  <a:lnTo>
                    <a:pt x="6049" y="235"/>
                  </a:lnTo>
                  <a:cubicBezTo>
                    <a:pt x="6049" y="134"/>
                    <a:pt x="5977" y="33"/>
                    <a:pt x="5876" y="4"/>
                  </a:cubicBezTo>
                  <a:cubicBezTo>
                    <a:pt x="5863" y="2"/>
                    <a:pt x="5848" y="1"/>
                    <a:pt x="5833"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g143234d4993_2_559"/>
            <p:cNvSpPr/>
            <p:nvPr/>
          </p:nvSpPr>
          <p:spPr>
            <a:xfrm>
              <a:off x="2982475" y="3359460"/>
              <a:ext cx="46951" cy="352330"/>
            </a:xfrm>
            <a:custGeom>
              <a:rect b="b" l="l" r="r" t="t"/>
              <a:pathLst>
                <a:path extrusionOk="0" h="13440" w="1791">
                  <a:moveTo>
                    <a:pt x="217" y="0"/>
                  </a:moveTo>
                  <a:cubicBezTo>
                    <a:pt x="102" y="0"/>
                    <a:pt x="1" y="101"/>
                    <a:pt x="1" y="217"/>
                  </a:cubicBezTo>
                  <a:lnTo>
                    <a:pt x="1" y="13209"/>
                  </a:lnTo>
                  <a:cubicBezTo>
                    <a:pt x="1" y="13339"/>
                    <a:pt x="102" y="13440"/>
                    <a:pt x="217" y="13440"/>
                  </a:cubicBezTo>
                  <a:lnTo>
                    <a:pt x="1560" y="13440"/>
                  </a:lnTo>
                  <a:cubicBezTo>
                    <a:pt x="1690" y="13440"/>
                    <a:pt x="1791" y="13339"/>
                    <a:pt x="1791" y="13209"/>
                  </a:cubicBezTo>
                  <a:lnTo>
                    <a:pt x="1791" y="217"/>
                  </a:lnTo>
                  <a:cubicBezTo>
                    <a:pt x="1791" y="101"/>
                    <a:pt x="1690" y="0"/>
                    <a:pt x="1560" y="0"/>
                  </a:cubicBez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g143234d4993_2_559"/>
            <p:cNvSpPr/>
            <p:nvPr/>
          </p:nvSpPr>
          <p:spPr>
            <a:xfrm>
              <a:off x="2982475" y="3682245"/>
              <a:ext cx="46951" cy="29544"/>
            </a:xfrm>
            <a:custGeom>
              <a:rect b="b" l="l" r="r" t="t"/>
              <a:pathLst>
                <a:path extrusionOk="0" h="1127" w="1791">
                  <a:moveTo>
                    <a:pt x="1" y="1"/>
                  </a:moveTo>
                  <a:lnTo>
                    <a:pt x="1" y="910"/>
                  </a:lnTo>
                  <a:cubicBezTo>
                    <a:pt x="1" y="1026"/>
                    <a:pt x="102" y="1127"/>
                    <a:pt x="217" y="1127"/>
                  </a:cubicBezTo>
                  <a:lnTo>
                    <a:pt x="1560" y="1127"/>
                  </a:lnTo>
                  <a:cubicBezTo>
                    <a:pt x="1690" y="1127"/>
                    <a:pt x="1791" y="1026"/>
                    <a:pt x="1791" y="910"/>
                  </a:cubicBezTo>
                  <a:lnTo>
                    <a:pt x="1791" y="1"/>
                  </a:lnTo>
                  <a:cubicBezTo>
                    <a:pt x="1791" y="131"/>
                    <a:pt x="1690" y="232"/>
                    <a:pt x="1560" y="232"/>
                  </a:cubicBezTo>
                  <a:lnTo>
                    <a:pt x="217" y="232"/>
                  </a:lnTo>
                  <a:cubicBezTo>
                    <a:pt x="102" y="232"/>
                    <a:pt x="1" y="131"/>
                    <a:pt x="1"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g143234d4993_2_559"/>
            <p:cNvSpPr/>
            <p:nvPr/>
          </p:nvSpPr>
          <p:spPr>
            <a:xfrm>
              <a:off x="2747851" y="3482828"/>
              <a:ext cx="46951" cy="105594"/>
            </a:xfrm>
            <a:custGeom>
              <a:rect b="b" l="l" r="r" t="t"/>
              <a:pathLst>
                <a:path extrusionOk="0" h="4028" w="1791">
                  <a:moveTo>
                    <a:pt x="1112" y="0"/>
                  </a:moveTo>
                  <a:cubicBezTo>
                    <a:pt x="492" y="0"/>
                    <a:pt x="1" y="491"/>
                    <a:pt x="1" y="1112"/>
                  </a:cubicBezTo>
                  <a:lnTo>
                    <a:pt x="1" y="2902"/>
                  </a:lnTo>
                  <a:cubicBezTo>
                    <a:pt x="1" y="3523"/>
                    <a:pt x="492" y="4028"/>
                    <a:pt x="1112" y="4028"/>
                  </a:cubicBezTo>
                  <a:lnTo>
                    <a:pt x="1560" y="4028"/>
                  </a:lnTo>
                  <a:cubicBezTo>
                    <a:pt x="1690" y="4028"/>
                    <a:pt x="1791" y="3927"/>
                    <a:pt x="1791" y="3797"/>
                  </a:cubicBezTo>
                  <a:lnTo>
                    <a:pt x="1791" y="217"/>
                  </a:lnTo>
                  <a:cubicBezTo>
                    <a:pt x="1791" y="101"/>
                    <a:pt x="1690" y="0"/>
                    <a:pt x="1560" y="0"/>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g143234d4993_2_559"/>
            <p:cNvSpPr/>
            <p:nvPr/>
          </p:nvSpPr>
          <p:spPr>
            <a:xfrm>
              <a:off x="2747484" y="3488123"/>
              <a:ext cx="47318" cy="100299"/>
            </a:xfrm>
            <a:custGeom>
              <a:rect b="b" l="l" r="r" t="t"/>
              <a:pathLst>
                <a:path extrusionOk="0" h="3826" w="1805">
                  <a:moveTo>
                    <a:pt x="477" y="0"/>
                  </a:moveTo>
                  <a:lnTo>
                    <a:pt x="477" y="0"/>
                  </a:lnTo>
                  <a:cubicBezTo>
                    <a:pt x="188" y="203"/>
                    <a:pt x="1" y="549"/>
                    <a:pt x="1" y="910"/>
                  </a:cubicBezTo>
                  <a:lnTo>
                    <a:pt x="1" y="2700"/>
                  </a:lnTo>
                  <a:cubicBezTo>
                    <a:pt x="1" y="3321"/>
                    <a:pt x="506" y="3826"/>
                    <a:pt x="1126" y="3826"/>
                  </a:cubicBezTo>
                  <a:lnTo>
                    <a:pt x="1574" y="3826"/>
                  </a:lnTo>
                  <a:cubicBezTo>
                    <a:pt x="1704" y="3826"/>
                    <a:pt x="1805" y="3725"/>
                    <a:pt x="1805" y="3595"/>
                  </a:cubicBezTo>
                  <a:lnTo>
                    <a:pt x="1805" y="3147"/>
                  </a:lnTo>
                  <a:lnTo>
                    <a:pt x="1126" y="3147"/>
                  </a:lnTo>
                  <a:cubicBezTo>
                    <a:pt x="751" y="3147"/>
                    <a:pt x="448" y="2844"/>
                    <a:pt x="448" y="2483"/>
                  </a:cubicBezTo>
                  <a:lnTo>
                    <a:pt x="448" y="246"/>
                  </a:lnTo>
                  <a:cubicBezTo>
                    <a:pt x="448" y="159"/>
                    <a:pt x="462" y="73"/>
                    <a:pt x="477" y="0"/>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g143234d4993_2_559"/>
            <p:cNvSpPr/>
            <p:nvPr/>
          </p:nvSpPr>
          <p:spPr>
            <a:xfrm>
              <a:off x="2788720" y="3482828"/>
              <a:ext cx="58695" cy="105594"/>
            </a:xfrm>
            <a:custGeom>
              <a:rect b="b" l="l" r="r" t="t"/>
              <a:pathLst>
                <a:path extrusionOk="0" h="4028" w="2239">
                  <a:moveTo>
                    <a:pt x="1" y="0"/>
                  </a:moveTo>
                  <a:lnTo>
                    <a:pt x="1" y="4028"/>
                  </a:lnTo>
                  <a:lnTo>
                    <a:pt x="2238" y="4028"/>
                  </a:lnTo>
                  <a:lnTo>
                    <a:pt x="2238" y="0"/>
                  </a:ln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g143234d4993_2_559"/>
            <p:cNvSpPr/>
            <p:nvPr/>
          </p:nvSpPr>
          <p:spPr>
            <a:xfrm>
              <a:off x="2788720" y="3588396"/>
              <a:ext cx="59062" cy="93876"/>
            </a:xfrm>
            <a:custGeom>
              <a:rect b="b" l="l" r="r" t="t"/>
              <a:pathLst>
                <a:path extrusionOk="0" h="3581" w="2253">
                  <a:moveTo>
                    <a:pt x="1" y="1"/>
                  </a:moveTo>
                  <a:lnTo>
                    <a:pt x="1" y="3364"/>
                  </a:lnTo>
                  <a:cubicBezTo>
                    <a:pt x="1" y="3480"/>
                    <a:pt x="102" y="3581"/>
                    <a:pt x="232" y="3581"/>
                  </a:cubicBezTo>
                  <a:lnTo>
                    <a:pt x="1127" y="3581"/>
                  </a:lnTo>
                  <a:cubicBezTo>
                    <a:pt x="1228" y="3581"/>
                    <a:pt x="1315" y="3509"/>
                    <a:pt x="1343" y="3422"/>
                  </a:cubicBezTo>
                  <a:lnTo>
                    <a:pt x="2253" y="1"/>
                  </a:ln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g143234d4993_2_559"/>
            <p:cNvSpPr/>
            <p:nvPr/>
          </p:nvSpPr>
          <p:spPr>
            <a:xfrm>
              <a:off x="3091844" y="3529753"/>
              <a:ext cx="33345" cy="11744"/>
            </a:xfrm>
            <a:custGeom>
              <a:rect b="b" l="l" r="r" t="t"/>
              <a:pathLst>
                <a:path extrusionOk="0" h="448" w="1272">
                  <a:moveTo>
                    <a:pt x="304" y="0"/>
                  </a:moveTo>
                  <a:cubicBezTo>
                    <a:pt x="1" y="0"/>
                    <a:pt x="1" y="448"/>
                    <a:pt x="304" y="448"/>
                  </a:cubicBezTo>
                  <a:lnTo>
                    <a:pt x="982" y="448"/>
                  </a:lnTo>
                  <a:cubicBezTo>
                    <a:pt x="1271" y="448"/>
                    <a:pt x="1271" y="0"/>
                    <a:pt x="982"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g143234d4993_2_559"/>
            <p:cNvSpPr/>
            <p:nvPr/>
          </p:nvSpPr>
          <p:spPr>
            <a:xfrm>
              <a:off x="3069535" y="3463140"/>
              <a:ext cx="28574" cy="24249"/>
            </a:xfrm>
            <a:custGeom>
              <a:rect b="b" l="l" r="r" t="t"/>
              <a:pathLst>
                <a:path extrusionOk="0" h="925" w="1090">
                  <a:moveTo>
                    <a:pt x="768" y="0"/>
                  </a:moveTo>
                  <a:cubicBezTo>
                    <a:pt x="714" y="0"/>
                    <a:pt x="657" y="22"/>
                    <a:pt x="606" y="73"/>
                  </a:cubicBezTo>
                  <a:lnTo>
                    <a:pt x="144" y="549"/>
                  </a:lnTo>
                  <a:cubicBezTo>
                    <a:pt x="0" y="679"/>
                    <a:pt x="101" y="925"/>
                    <a:pt x="303" y="925"/>
                  </a:cubicBezTo>
                  <a:cubicBezTo>
                    <a:pt x="361" y="925"/>
                    <a:pt x="419" y="910"/>
                    <a:pt x="462" y="867"/>
                  </a:cubicBezTo>
                  <a:lnTo>
                    <a:pt x="924" y="390"/>
                  </a:lnTo>
                  <a:cubicBezTo>
                    <a:pt x="1089" y="225"/>
                    <a:pt x="943" y="0"/>
                    <a:pt x="768"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g143234d4993_2_559"/>
            <p:cNvSpPr/>
            <p:nvPr/>
          </p:nvSpPr>
          <p:spPr>
            <a:xfrm>
              <a:off x="3068958" y="3583467"/>
              <a:ext cx="28601" cy="24249"/>
            </a:xfrm>
            <a:custGeom>
              <a:rect b="b" l="l" r="r" t="t"/>
              <a:pathLst>
                <a:path extrusionOk="0" h="925" w="1091">
                  <a:moveTo>
                    <a:pt x="322" y="1"/>
                  </a:moveTo>
                  <a:cubicBezTo>
                    <a:pt x="147" y="1"/>
                    <a:pt x="1" y="225"/>
                    <a:pt x="166" y="391"/>
                  </a:cubicBezTo>
                  <a:lnTo>
                    <a:pt x="643" y="867"/>
                  </a:lnTo>
                  <a:cubicBezTo>
                    <a:pt x="686" y="911"/>
                    <a:pt x="744" y="925"/>
                    <a:pt x="802" y="925"/>
                  </a:cubicBezTo>
                  <a:cubicBezTo>
                    <a:pt x="1004" y="925"/>
                    <a:pt x="1090" y="694"/>
                    <a:pt x="960" y="550"/>
                  </a:cubicBezTo>
                  <a:lnTo>
                    <a:pt x="484" y="73"/>
                  </a:lnTo>
                  <a:cubicBezTo>
                    <a:pt x="433" y="22"/>
                    <a:pt x="376" y="1"/>
                    <a:pt x="322" y="1"/>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g143234d4993_2_559"/>
            <p:cNvSpPr/>
            <p:nvPr/>
          </p:nvSpPr>
          <p:spPr>
            <a:xfrm>
              <a:off x="2788720" y="3570622"/>
              <a:ext cx="58695" cy="17800"/>
            </a:xfrm>
            <a:custGeom>
              <a:rect b="b" l="l" r="r" t="t"/>
              <a:pathLst>
                <a:path extrusionOk="0" h="679" w="2239">
                  <a:moveTo>
                    <a:pt x="1" y="0"/>
                  </a:moveTo>
                  <a:lnTo>
                    <a:pt x="1" y="679"/>
                  </a:lnTo>
                  <a:lnTo>
                    <a:pt x="2238" y="679"/>
                  </a:lnTo>
                  <a:lnTo>
                    <a:pt x="2238" y="0"/>
                  </a:ln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g143234d4993_2_559"/>
          <p:cNvGrpSpPr/>
          <p:nvPr/>
        </p:nvGrpSpPr>
        <p:grpSpPr>
          <a:xfrm>
            <a:off x="7089048" y="2039512"/>
            <a:ext cx="1137695" cy="945597"/>
            <a:chOff x="3250786" y="1982386"/>
            <a:chExt cx="371650" cy="371624"/>
          </a:xfrm>
        </p:grpSpPr>
        <p:sp>
          <p:nvSpPr>
            <p:cNvPr id="2446" name="Google Shape;2446;g143234d4993_2_559"/>
            <p:cNvSpPr/>
            <p:nvPr/>
          </p:nvSpPr>
          <p:spPr>
            <a:xfrm>
              <a:off x="3358634" y="2006215"/>
              <a:ext cx="179782" cy="164263"/>
            </a:xfrm>
            <a:custGeom>
              <a:rect b="b" l="l" r="r" t="t"/>
              <a:pathLst>
                <a:path extrusionOk="0" h="6266" w="6858">
                  <a:moveTo>
                    <a:pt x="6189" y="0"/>
                  </a:moveTo>
                  <a:cubicBezTo>
                    <a:pt x="6181" y="0"/>
                    <a:pt x="6173" y="0"/>
                    <a:pt x="6165" y="1"/>
                  </a:cubicBezTo>
                  <a:lnTo>
                    <a:pt x="679" y="1"/>
                  </a:lnTo>
                  <a:cubicBezTo>
                    <a:pt x="304" y="1"/>
                    <a:pt x="1" y="304"/>
                    <a:pt x="1" y="679"/>
                  </a:cubicBezTo>
                  <a:lnTo>
                    <a:pt x="1" y="4331"/>
                  </a:lnTo>
                  <a:cubicBezTo>
                    <a:pt x="1" y="4706"/>
                    <a:pt x="304" y="5024"/>
                    <a:pt x="679" y="5024"/>
                  </a:cubicBezTo>
                  <a:lnTo>
                    <a:pt x="2513" y="5024"/>
                  </a:lnTo>
                  <a:lnTo>
                    <a:pt x="4346" y="6237"/>
                  </a:lnTo>
                  <a:cubicBezTo>
                    <a:pt x="4370" y="6257"/>
                    <a:pt x="4396" y="6265"/>
                    <a:pt x="4421" y="6265"/>
                  </a:cubicBezTo>
                  <a:cubicBezTo>
                    <a:pt x="4485" y="6265"/>
                    <a:pt x="4540" y="6205"/>
                    <a:pt x="4519" y="6121"/>
                  </a:cubicBezTo>
                  <a:lnTo>
                    <a:pt x="4346" y="5024"/>
                  </a:lnTo>
                  <a:lnTo>
                    <a:pt x="6165" y="5024"/>
                  </a:lnTo>
                  <a:cubicBezTo>
                    <a:pt x="6554" y="5024"/>
                    <a:pt x="6858" y="4706"/>
                    <a:pt x="6858" y="4331"/>
                  </a:cubicBezTo>
                  <a:lnTo>
                    <a:pt x="6858" y="679"/>
                  </a:lnTo>
                  <a:cubicBezTo>
                    <a:pt x="6858" y="312"/>
                    <a:pt x="6554" y="0"/>
                    <a:pt x="6189" y="0"/>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g143234d4993_2_559"/>
            <p:cNvSpPr/>
            <p:nvPr/>
          </p:nvSpPr>
          <p:spPr>
            <a:xfrm>
              <a:off x="3251546" y="2150398"/>
              <a:ext cx="131730" cy="131704"/>
            </a:xfrm>
            <a:custGeom>
              <a:rect b="b" l="l" r="r" t="t"/>
              <a:pathLst>
                <a:path extrusionOk="0" h="5024" w="5025">
                  <a:moveTo>
                    <a:pt x="2512" y="0"/>
                  </a:moveTo>
                  <a:cubicBezTo>
                    <a:pt x="1415" y="0"/>
                    <a:pt x="607" y="881"/>
                    <a:pt x="535" y="1949"/>
                  </a:cubicBezTo>
                  <a:cubicBezTo>
                    <a:pt x="462" y="2729"/>
                    <a:pt x="304" y="3494"/>
                    <a:pt x="58" y="4244"/>
                  </a:cubicBezTo>
                  <a:cubicBezTo>
                    <a:pt x="1" y="4374"/>
                    <a:pt x="73" y="4533"/>
                    <a:pt x="203" y="4605"/>
                  </a:cubicBezTo>
                  <a:cubicBezTo>
                    <a:pt x="665" y="4807"/>
                    <a:pt x="1155" y="4952"/>
                    <a:pt x="1661" y="5024"/>
                  </a:cubicBezTo>
                  <a:lnTo>
                    <a:pt x="3364" y="5024"/>
                  </a:lnTo>
                  <a:cubicBezTo>
                    <a:pt x="3869" y="4952"/>
                    <a:pt x="4360" y="4807"/>
                    <a:pt x="4822" y="4605"/>
                  </a:cubicBezTo>
                  <a:cubicBezTo>
                    <a:pt x="4966" y="4533"/>
                    <a:pt x="5024" y="4374"/>
                    <a:pt x="4966" y="4244"/>
                  </a:cubicBezTo>
                  <a:cubicBezTo>
                    <a:pt x="4721" y="3494"/>
                    <a:pt x="4562" y="2729"/>
                    <a:pt x="4504" y="1949"/>
                  </a:cubicBezTo>
                  <a:cubicBezTo>
                    <a:pt x="4418" y="867"/>
                    <a:pt x="3609" y="0"/>
                    <a:pt x="2512" y="0"/>
                  </a:cubicBez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g143234d4993_2_559"/>
            <p:cNvSpPr/>
            <p:nvPr/>
          </p:nvSpPr>
          <p:spPr>
            <a:xfrm>
              <a:off x="3287487" y="2150398"/>
              <a:ext cx="95790" cy="131704"/>
            </a:xfrm>
            <a:custGeom>
              <a:rect b="b" l="l" r="r" t="t"/>
              <a:pathLst>
                <a:path extrusionOk="0" h="5024" w="3654">
                  <a:moveTo>
                    <a:pt x="1141" y="0"/>
                  </a:moveTo>
                  <a:cubicBezTo>
                    <a:pt x="304" y="0"/>
                    <a:pt x="1" y="1155"/>
                    <a:pt x="723" y="1588"/>
                  </a:cubicBezTo>
                  <a:cubicBezTo>
                    <a:pt x="752" y="1588"/>
                    <a:pt x="780" y="1603"/>
                    <a:pt x="795" y="1617"/>
                  </a:cubicBezTo>
                  <a:lnTo>
                    <a:pt x="1430" y="5024"/>
                  </a:lnTo>
                  <a:lnTo>
                    <a:pt x="1993" y="5024"/>
                  </a:lnTo>
                  <a:cubicBezTo>
                    <a:pt x="2498" y="4952"/>
                    <a:pt x="2989" y="4807"/>
                    <a:pt x="3451" y="4605"/>
                  </a:cubicBezTo>
                  <a:cubicBezTo>
                    <a:pt x="3595" y="4533"/>
                    <a:pt x="3653" y="4374"/>
                    <a:pt x="3595" y="4244"/>
                  </a:cubicBezTo>
                  <a:cubicBezTo>
                    <a:pt x="3350" y="3494"/>
                    <a:pt x="3191" y="2729"/>
                    <a:pt x="3119" y="1949"/>
                  </a:cubicBezTo>
                  <a:cubicBezTo>
                    <a:pt x="3047" y="867"/>
                    <a:pt x="2238" y="0"/>
                    <a:pt x="1141" y="0"/>
                  </a:cubicBez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g143234d4993_2_559"/>
            <p:cNvSpPr/>
            <p:nvPr/>
          </p:nvSpPr>
          <p:spPr>
            <a:xfrm>
              <a:off x="3251179" y="2249910"/>
              <a:ext cx="131337" cy="104100"/>
            </a:xfrm>
            <a:custGeom>
              <a:rect b="b" l="l" r="r" t="t"/>
              <a:pathLst>
                <a:path extrusionOk="0" h="3971" w="5010">
                  <a:moveTo>
                    <a:pt x="1675" y="1"/>
                  </a:moveTo>
                  <a:lnTo>
                    <a:pt x="1675" y="838"/>
                  </a:lnTo>
                  <a:cubicBezTo>
                    <a:pt x="1675" y="1055"/>
                    <a:pt x="1545" y="1242"/>
                    <a:pt x="1357" y="1343"/>
                  </a:cubicBezTo>
                  <a:lnTo>
                    <a:pt x="462" y="1791"/>
                  </a:lnTo>
                  <a:cubicBezTo>
                    <a:pt x="173" y="1935"/>
                    <a:pt x="0" y="2224"/>
                    <a:pt x="0" y="2542"/>
                  </a:cubicBezTo>
                  <a:lnTo>
                    <a:pt x="0" y="3696"/>
                  </a:lnTo>
                  <a:cubicBezTo>
                    <a:pt x="0" y="3841"/>
                    <a:pt x="116" y="3971"/>
                    <a:pt x="274" y="3971"/>
                  </a:cubicBezTo>
                  <a:lnTo>
                    <a:pt x="4735" y="3971"/>
                  </a:lnTo>
                  <a:cubicBezTo>
                    <a:pt x="4894" y="3971"/>
                    <a:pt x="5009" y="3841"/>
                    <a:pt x="5009" y="3696"/>
                  </a:cubicBezTo>
                  <a:lnTo>
                    <a:pt x="5009" y="2542"/>
                  </a:lnTo>
                  <a:cubicBezTo>
                    <a:pt x="5009" y="2224"/>
                    <a:pt x="4836" y="1935"/>
                    <a:pt x="4562" y="1791"/>
                  </a:cubicBezTo>
                  <a:lnTo>
                    <a:pt x="3652" y="1343"/>
                  </a:lnTo>
                  <a:cubicBezTo>
                    <a:pt x="3465" y="1242"/>
                    <a:pt x="3349" y="1055"/>
                    <a:pt x="3349" y="838"/>
                  </a:cubicBezTo>
                  <a:lnTo>
                    <a:pt x="3349" y="1"/>
                  </a:ln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g143234d4993_2_559"/>
            <p:cNvSpPr/>
            <p:nvPr/>
          </p:nvSpPr>
          <p:spPr>
            <a:xfrm>
              <a:off x="3251179" y="2288525"/>
              <a:ext cx="131337" cy="65485"/>
            </a:xfrm>
            <a:custGeom>
              <a:rect b="b" l="l" r="r" t="t"/>
              <a:pathLst>
                <a:path extrusionOk="0" h="2498" w="5010">
                  <a:moveTo>
                    <a:pt x="1097" y="0"/>
                  </a:moveTo>
                  <a:lnTo>
                    <a:pt x="462" y="318"/>
                  </a:lnTo>
                  <a:cubicBezTo>
                    <a:pt x="173" y="462"/>
                    <a:pt x="0" y="751"/>
                    <a:pt x="0" y="1069"/>
                  </a:cubicBezTo>
                  <a:lnTo>
                    <a:pt x="0" y="2223"/>
                  </a:lnTo>
                  <a:cubicBezTo>
                    <a:pt x="0" y="2368"/>
                    <a:pt x="130" y="2498"/>
                    <a:pt x="274" y="2498"/>
                  </a:cubicBezTo>
                  <a:lnTo>
                    <a:pt x="4735" y="2498"/>
                  </a:lnTo>
                  <a:cubicBezTo>
                    <a:pt x="4894" y="2498"/>
                    <a:pt x="5009" y="2368"/>
                    <a:pt x="5009" y="2223"/>
                  </a:cubicBezTo>
                  <a:lnTo>
                    <a:pt x="5009" y="1069"/>
                  </a:lnTo>
                  <a:cubicBezTo>
                    <a:pt x="5009" y="751"/>
                    <a:pt x="4836" y="462"/>
                    <a:pt x="4562" y="318"/>
                  </a:cubicBezTo>
                  <a:lnTo>
                    <a:pt x="3912" y="0"/>
                  </a:lnTo>
                  <a:cubicBezTo>
                    <a:pt x="3580" y="513"/>
                    <a:pt x="3042" y="769"/>
                    <a:pt x="2505" y="769"/>
                  </a:cubicBezTo>
                  <a:cubicBezTo>
                    <a:pt x="1967" y="769"/>
                    <a:pt x="1429" y="513"/>
                    <a:pt x="1097"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g143234d4993_2_559"/>
            <p:cNvSpPr/>
            <p:nvPr/>
          </p:nvSpPr>
          <p:spPr>
            <a:xfrm>
              <a:off x="3272728" y="2192604"/>
              <a:ext cx="87820" cy="72091"/>
            </a:xfrm>
            <a:custGeom>
              <a:rect b="b" l="l" r="r" t="t"/>
              <a:pathLst>
                <a:path extrusionOk="0" h="2750" w="3350">
                  <a:moveTo>
                    <a:pt x="1300" y="1"/>
                  </a:moveTo>
                  <a:cubicBezTo>
                    <a:pt x="1191" y="1"/>
                    <a:pt x="1089" y="68"/>
                    <a:pt x="1040" y="166"/>
                  </a:cubicBezTo>
                  <a:cubicBezTo>
                    <a:pt x="954" y="354"/>
                    <a:pt x="824" y="527"/>
                    <a:pt x="665" y="671"/>
                  </a:cubicBezTo>
                  <a:cubicBezTo>
                    <a:pt x="506" y="801"/>
                    <a:pt x="347" y="917"/>
                    <a:pt x="174" y="1003"/>
                  </a:cubicBezTo>
                  <a:cubicBezTo>
                    <a:pt x="59" y="1061"/>
                    <a:pt x="1" y="1176"/>
                    <a:pt x="15" y="1292"/>
                  </a:cubicBezTo>
                  <a:cubicBezTo>
                    <a:pt x="131" y="2129"/>
                    <a:pt x="838" y="2750"/>
                    <a:pt x="1675" y="2750"/>
                  </a:cubicBezTo>
                  <a:cubicBezTo>
                    <a:pt x="2556" y="2750"/>
                    <a:pt x="3278" y="2086"/>
                    <a:pt x="3350" y="1205"/>
                  </a:cubicBezTo>
                  <a:cubicBezTo>
                    <a:pt x="3350" y="1119"/>
                    <a:pt x="3321" y="1032"/>
                    <a:pt x="3249" y="989"/>
                  </a:cubicBezTo>
                  <a:cubicBezTo>
                    <a:pt x="2700" y="527"/>
                    <a:pt x="2051" y="195"/>
                    <a:pt x="1358" y="7"/>
                  </a:cubicBezTo>
                  <a:cubicBezTo>
                    <a:pt x="1338" y="3"/>
                    <a:pt x="1319" y="1"/>
                    <a:pt x="1300" y="1"/>
                  </a:cubicBez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g143234d4993_2_559"/>
            <p:cNvSpPr/>
            <p:nvPr/>
          </p:nvSpPr>
          <p:spPr>
            <a:xfrm>
              <a:off x="3250786" y="2303284"/>
              <a:ext cx="29544" cy="50726"/>
            </a:xfrm>
            <a:custGeom>
              <a:rect b="b" l="l" r="r" t="t"/>
              <a:pathLst>
                <a:path extrusionOk="0" h="1935" w="1127">
                  <a:moveTo>
                    <a:pt x="174" y="0"/>
                  </a:moveTo>
                  <a:cubicBezTo>
                    <a:pt x="58" y="145"/>
                    <a:pt x="1" y="332"/>
                    <a:pt x="1" y="506"/>
                  </a:cubicBezTo>
                  <a:lnTo>
                    <a:pt x="1" y="1660"/>
                  </a:lnTo>
                  <a:cubicBezTo>
                    <a:pt x="1" y="1805"/>
                    <a:pt x="131" y="1935"/>
                    <a:pt x="289" y="1935"/>
                  </a:cubicBezTo>
                  <a:lnTo>
                    <a:pt x="1127" y="1935"/>
                  </a:lnTo>
                  <a:lnTo>
                    <a:pt x="1127" y="1025"/>
                  </a:lnTo>
                  <a:cubicBezTo>
                    <a:pt x="1112" y="866"/>
                    <a:pt x="1040" y="708"/>
                    <a:pt x="910" y="592"/>
                  </a:cubicBezTo>
                  <a:lnTo>
                    <a:pt x="174" y="0"/>
                  </a:ln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g143234d4993_2_559"/>
            <p:cNvSpPr/>
            <p:nvPr/>
          </p:nvSpPr>
          <p:spPr>
            <a:xfrm>
              <a:off x="3353339" y="2303284"/>
              <a:ext cx="29177" cy="50726"/>
            </a:xfrm>
            <a:custGeom>
              <a:rect b="b" l="l" r="r" t="t"/>
              <a:pathLst>
                <a:path extrusionOk="0" h="1935" w="1113">
                  <a:moveTo>
                    <a:pt x="939" y="0"/>
                  </a:moveTo>
                  <a:lnTo>
                    <a:pt x="203" y="592"/>
                  </a:lnTo>
                  <a:cubicBezTo>
                    <a:pt x="73" y="708"/>
                    <a:pt x="1" y="866"/>
                    <a:pt x="1" y="1025"/>
                  </a:cubicBezTo>
                  <a:lnTo>
                    <a:pt x="1" y="1935"/>
                  </a:lnTo>
                  <a:lnTo>
                    <a:pt x="838" y="1935"/>
                  </a:lnTo>
                  <a:cubicBezTo>
                    <a:pt x="982" y="1935"/>
                    <a:pt x="1112" y="1805"/>
                    <a:pt x="1112" y="1660"/>
                  </a:cubicBezTo>
                  <a:lnTo>
                    <a:pt x="1112" y="506"/>
                  </a:lnTo>
                  <a:cubicBezTo>
                    <a:pt x="1112" y="332"/>
                    <a:pt x="1054" y="145"/>
                    <a:pt x="939"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g143234d4993_2_559"/>
            <p:cNvSpPr/>
            <p:nvPr/>
          </p:nvSpPr>
          <p:spPr>
            <a:xfrm>
              <a:off x="3499802" y="2163636"/>
              <a:ext cx="36360" cy="79117"/>
            </a:xfrm>
            <a:custGeom>
              <a:rect b="b" l="l" r="r" t="t"/>
              <a:pathLst>
                <a:path extrusionOk="0" h="3018" w="1387">
                  <a:moveTo>
                    <a:pt x="825" y="0"/>
                  </a:moveTo>
                  <a:cubicBezTo>
                    <a:pt x="362" y="0"/>
                    <a:pt x="0" y="370"/>
                    <a:pt x="15" y="823"/>
                  </a:cubicBezTo>
                  <a:lnTo>
                    <a:pt x="15" y="1026"/>
                  </a:lnTo>
                  <a:cubicBezTo>
                    <a:pt x="0" y="1257"/>
                    <a:pt x="44" y="1502"/>
                    <a:pt x="116" y="1718"/>
                  </a:cubicBezTo>
                  <a:lnTo>
                    <a:pt x="563" y="3018"/>
                  </a:lnTo>
                  <a:lnTo>
                    <a:pt x="1386" y="3018"/>
                  </a:lnTo>
                  <a:lnTo>
                    <a:pt x="1386" y="1"/>
                  </a:lnTo>
                  <a:lnTo>
                    <a:pt x="852" y="1"/>
                  </a:lnTo>
                  <a:cubicBezTo>
                    <a:pt x="843" y="0"/>
                    <a:pt x="834" y="0"/>
                    <a:pt x="825" y="0"/>
                  </a:cubicBez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g143234d4993_2_559"/>
            <p:cNvSpPr/>
            <p:nvPr/>
          </p:nvSpPr>
          <p:spPr>
            <a:xfrm>
              <a:off x="3514561" y="2156821"/>
              <a:ext cx="85933" cy="85933"/>
            </a:xfrm>
            <a:custGeom>
              <a:rect b="b" l="l" r="r" t="t"/>
              <a:pathLst>
                <a:path extrusionOk="0" h="3278" w="3278">
                  <a:moveTo>
                    <a:pt x="823" y="1"/>
                  </a:moveTo>
                  <a:cubicBezTo>
                    <a:pt x="361" y="1"/>
                    <a:pt x="0" y="362"/>
                    <a:pt x="0" y="824"/>
                  </a:cubicBezTo>
                  <a:cubicBezTo>
                    <a:pt x="0" y="1112"/>
                    <a:pt x="246" y="1358"/>
                    <a:pt x="534" y="1358"/>
                  </a:cubicBezTo>
                  <a:lnTo>
                    <a:pt x="2729" y="3278"/>
                  </a:lnTo>
                  <a:lnTo>
                    <a:pt x="3190" y="1661"/>
                  </a:lnTo>
                  <a:cubicBezTo>
                    <a:pt x="3248" y="1459"/>
                    <a:pt x="3277" y="1257"/>
                    <a:pt x="3277" y="1055"/>
                  </a:cubicBezTo>
                  <a:lnTo>
                    <a:pt x="3277" y="535"/>
                  </a:lnTo>
                  <a:cubicBezTo>
                    <a:pt x="3277" y="246"/>
                    <a:pt x="3032" y="1"/>
                    <a:pt x="2743" y="1"/>
                  </a:cubicBez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g143234d4993_2_559"/>
            <p:cNvSpPr/>
            <p:nvPr/>
          </p:nvSpPr>
          <p:spPr>
            <a:xfrm>
              <a:off x="3528560" y="2264302"/>
              <a:ext cx="43150" cy="31825"/>
            </a:xfrm>
            <a:custGeom>
              <a:rect b="b" l="l" r="r" t="t"/>
              <a:pathLst>
                <a:path extrusionOk="0" h="1214" w="1646">
                  <a:moveTo>
                    <a:pt x="0" y="0"/>
                  </a:moveTo>
                  <a:lnTo>
                    <a:pt x="0" y="1213"/>
                  </a:lnTo>
                  <a:lnTo>
                    <a:pt x="1646" y="1213"/>
                  </a:lnTo>
                  <a:lnTo>
                    <a:pt x="1646" y="0"/>
                  </a:ln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g143234d4993_2_559"/>
            <p:cNvSpPr/>
            <p:nvPr/>
          </p:nvSpPr>
          <p:spPr>
            <a:xfrm>
              <a:off x="3478594" y="2281709"/>
              <a:ext cx="143842" cy="72301"/>
            </a:xfrm>
            <a:custGeom>
              <a:rect b="b" l="l" r="r" t="t"/>
              <a:pathLst>
                <a:path extrusionOk="0" h="2758" w="5487">
                  <a:moveTo>
                    <a:pt x="1921" y="0"/>
                  </a:moveTo>
                  <a:lnTo>
                    <a:pt x="593" y="376"/>
                  </a:lnTo>
                  <a:cubicBezTo>
                    <a:pt x="246" y="477"/>
                    <a:pt x="1" y="794"/>
                    <a:pt x="1" y="1170"/>
                  </a:cubicBezTo>
                  <a:lnTo>
                    <a:pt x="1" y="2483"/>
                  </a:lnTo>
                  <a:cubicBezTo>
                    <a:pt x="1" y="2642"/>
                    <a:pt x="116" y="2758"/>
                    <a:pt x="275" y="2758"/>
                  </a:cubicBezTo>
                  <a:lnTo>
                    <a:pt x="5212" y="2758"/>
                  </a:lnTo>
                  <a:cubicBezTo>
                    <a:pt x="5356" y="2758"/>
                    <a:pt x="5486" y="2642"/>
                    <a:pt x="5486" y="2483"/>
                  </a:cubicBezTo>
                  <a:lnTo>
                    <a:pt x="5486" y="1170"/>
                  </a:lnTo>
                  <a:cubicBezTo>
                    <a:pt x="5472" y="794"/>
                    <a:pt x="5226" y="477"/>
                    <a:pt x="4880" y="376"/>
                  </a:cubicBezTo>
                  <a:lnTo>
                    <a:pt x="3552" y="0"/>
                  </a:lnTo>
                  <a:lnTo>
                    <a:pt x="2744" y="549"/>
                  </a:lnTo>
                  <a:lnTo>
                    <a:pt x="1921" y="0"/>
                  </a:lnTo>
                  <a:close/>
                </a:path>
              </a:pathLst>
            </a:custGeom>
            <a:solidFill>
              <a:srgbClr val="A3C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g143234d4993_2_559"/>
            <p:cNvSpPr/>
            <p:nvPr/>
          </p:nvSpPr>
          <p:spPr>
            <a:xfrm>
              <a:off x="3507352" y="2192394"/>
              <a:ext cx="85933" cy="79117"/>
            </a:xfrm>
            <a:custGeom>
              <a:rect b="b" l="l" r="r" t="t"/>
              <a:pathLst>
                <a:path extrusionOk="0" h="3018" w="3278">
                  <a:moveTo>
                    <a:pt x="1055" y="1"/>
                  </a:moveTo>
                  <a:cubicBezTo>
                    <a:pt x="896" y="1"/>
                    <a:pt x="752" y="58"/>
                    <a:pt x="651" y="174"/>
                  </a:cubicBezTo>
                  <a:lnTo>
                    <a:pt x="160" y="665"/>
                  </a:lnTo>
                  <a:cubicBezTo>
                    <a:pt x="59" y="766"/>
                    <a:pt x="1" y="910"/>
                    <a:pt x="1" y="1055"/>
                  </a:cubicBezTo>
                  <a:lnTo>
                    <a:pt x="1" y="1372"/>
                  </a:lnTo>
                  <a:cubicBezTo>
                    <a:pt x="1" y="2282"/>
                    <a:pt x="737" y="3018"/>
                    <a:pt x="1647" y="3018"/>
                  </a:cubicBezTo>
                  <a:cubicBezTo>
                    <a:pt x="2542" y="3018"/>
                    <a:pt x="3278" y="2282"/>
                    <a:pt x="3278" y="1372"/>
                  </a:cubicBezTo>
                  <a:lnTo>
                    <a:pt x="3278" y="1026"/>
                  </a:lnTo>
                  <a:cubicBezTo>
                    <a:pt x="3278" y="881"/>
                    <a:pt x="3220" y="737"/>
                    <a:pt x="3119" y="636"/>
                  </a:cubicBezTo>
                  <a:cubicBezTo>
                    <a:pt x="2700" y="217"/>
                    <a:pt x="1921" y="30"/>
                    <a:pt x="1055" y="1"/>
                  </a:cubicBez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g143234d4993_2_559"/>
            <p:cNvSpPr/>
            <p:nvPr/>
          </p:nvSpPr>
          <p:spPr>
            <a:xfrm>
              <a:off x="3478594" y="2299876"/>
              <a:ext cx="28784" cy="54134"/>
            </a:xfrm>
            <a:custGeom>
              <a:rect b="b" l="l" r="r" t="t"/>
              <a:pathLst>
                <a:path extrusionOk="0" h="2065" w="1098">
                  <a:moveTo>
                    <a:pt x="145" y="0"/>
                  </a:moveTo>
                  <a:cubicBezTo>
                    <a:pt x="44" y="145"/>
                    <a:pt x="1" y="304"/>
                    <a:pt x="1" y="477"/>
                  </a:cubicBezTo>
                  <a:lnTo>
                    <a:pt x="1" y="1790"/>
                  </a:lnTo>
                  <a:cubicBezTo>
                    <a:pt x="1" y="1935"/>
                    <a:pt x="116" y="2065"/>
                    <a:pt x="275" y="2065"/>
                  </a:cubicBezTo>
                  <a:lnTo>
                    <a:pt x="1083" y="2065"/>
                  </a:lnTo>
                  <a:lnTo>
                    <a:pt x="1083" y="1285"/>
                  </a:lnTo>
                  <a:lnTo>
                    <a:pt x="1098" y="1285"/>
                  </a:lnTo>
                  <a:cubicBezTo>
                    <a:pt x="1098" y="1069"/>
                    <a:pt x="1011" y="866"/>
                    <a:pt x="853" y="708"/>
                  </a:cubicBezTo>
                  <a:lnTo>
                    <a:pt x="145" y="0"/>
                  </a:lnTo>
                  <a:close/>
                </a:path>
              </a:pathLst>
            </a:custGeom>
            <a:solidFill>
              <a:srgbClr val="A3C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g143234d4993_2_559"/>
            <p:cNvSpPr/>
            <p:nvPr/>
          </p:nvSpPr>
          <p:spPr>
            <a:xfrm>
              <a:off x="3593258" y="2299876"/>
              <a:ext cx="28784" cy="54134"/>
            </a:xfrm>
            <a:custGeom>
              <a:rect b="b" l="l" r="r" t="t"/>
              <a:pathLst>
                <a:path extrusionOk="0" h="2065" w="1098">
                  <a:moveTo>
                    <a:pt x="954" y="0"/>
                  </a:moveTo>
                  <a:lnTo>
                    <a:pt x="246" y="708"/>
                  </a:lnTo>
                  <a:cubicBezTo>
                    <a:pt x="87" y="866"/>
                    <a:pt x="1" y="1069"/>
                    <a:pt x="1" y="1285"/>
                  </a:cubicBezTo>
                  <a:lnTo>
                    <a:pt x="1" y="2065"/>
                  </a:lnTo>
                  <a:lnTo>
                    <a:pt x="824" y="2065"/>
                  </a:lnTo>
                  <a:cubicBezTo>
                    <a:pt x="982" y="2065"/>
                    <a:pt x="1098" y="1935"/>
                    <a:pt x="1098" y="1790"/>
                  </a:cubicBezTo>
                  <a:lnTo>
                    <a:pt x="1098" y="477"/>
                  </a:lnTo>
                  <a:cubicBezTo>
                    <a:pt x="1098" y="304"/>
                    <a:pt x="1040" y="145"/>
                    <a:pt x="954" y="0"/>
                  </a:cubicBezTo>
                  <a:close/>
                </a:path>
              </a:pathLst>
            </a:custGeom>
            <a:solidFill>
              <a:srgbClr val="A3C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g143234d4993_2_559"/>
            <p:cNvSpPr/>
            <p:nvPr/>
          </p:nvSpPr>
          <p:spPr>
            <a:xfrm>
              <a:off x="3520984" y="2276125"/>
              <a:ext cx="29544" cy="30226"/>
            </a:xfrm>
            <a:custGeom>
              <a:rect b="b" l="l" r="r" t="t"/>
              <a:pathLst>
                <a:path extrusionOk="0" h="1153" w="1127">
                  <a:moveTo>
                    <a:pt x="260" y="1"/>
                  </a:moveTo>
                  <a:cubicBezTo>
                    <a:pt x="222" y="1"/>
                    <a:pt x="186" y="20"/>
                    <a:pt x="159" y="55"/>
                  </a:cubicBezTo>
                  <a:lnTo>
                    <a:pt x="1" y="300"/>
                  </a:lnTo>
                  <a:lnTo>
                    <a:pt x="405" y="1065"/>
                  </a:lnTo>
                  <a:cubicBezTo>
                    <a:pt x="442" y="1121"/>
                    <a:pt x="503" y="1153"/>
                    <a:pt x="562" y="1153"/>
                  </a:cubicBezTo>
                  <a:cubicBezTo>
                    <a:pt x="594" y="1153"/>
                    <a:pt x="625" y="1143"/>
                    <a:pt x="650" y="1123"/>
                  </a:cubicBezTo>
                  <a:lnTo>
                    <a:pt x="1127" y="762"/>
                  </a:lnTo>
                  <a:lnTo>
                    <a:pt x="333" y="26"/>
                  </a:lnTo>
                  <a:cubicBezTo>
                    <a:pt x="310" y="9"/>
                    <a:pt x="285" y="1"/>
                    <a:pt x="260"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g143234d4993_2_559"/>
            <p:cNvSpPr/>
            <p:nvPr/>
          </p:nvSpPr>
          <p:spPr>
            <a:xfrm>
              <a:off x="3550502" y="2276125"/>
              <a:ext cx="29177" cy="30226"/>
            </a:xfrm>
            <a:custGeom>
              <a:rect b="b" l="l" r="r" t="t"/>
              <a:pathLst>
                <a:path extrusionOk="0" h="1153" w="1113">
                  <a:moveTo>
                    <a:pt x="852" y="1"/>
                  </a:moveTo>
                  <a:cubicBezTo>
                    <a:pt x="828" y="1"/>
                    <a:pt x="803" y="9"/>
                    <a:pt x="780" y="26"/>
                  </a:cubicBezTo>
                  <a:lnTo>
                    <a:pt x="1" y="762"/>
                  </a:lnTo>
                  <a:lnTo>
                    <a:pt x="463" y="1123"/>
                  </a:lnTo>
                  <a:cubicBezTo>
                    <a:pt x="488" y="1143"/>
                    <a:pt x="519" y="1153"/>
                    <a:pt x="551" y="1153"/>
                  </a:cubicBezTo>
                  <a:cubicBezTo>
                    <a:pt x="609" y="1153"/>
                    <a:pt x="671" y="1121"/>
                    <a:pt x="708" y="1065"/>
                  </a:cubicBezTo>
                  <a:lnTo>
                    <a:pt x="1112" y="300"/>
                  </a:lnTo>
                  <a:lnTo>
                    <a:pt x="953" y="55"/>
                  </a:lnTo>
                  <a:cubicBezTo>
                    <a:pt x="927" y="20"/>
                    <a:pt x="890" y="1"/>
                    <a:pt x="852"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g143234d4993_2_559"/>
            <p:cNvSpPr/>
            <p:nvPr/>
          </p:nvSpPr>
          <p:spPr>
            <a:xfrm>
              <a:off x="3310582" y="1982386"/>
              <a:ext cx="203612" cy="175169"/>
            </a:xfrm>
            <a:custGeom>
              <a:rect b="b" l="l" r="r" t="t"/>
              <a:pathLst>
                <a:path extrusionOk="0" h="6682" w="7767">
                  <a:moveTo>
                    <a:pt x="693" y="0"/>
                  </a:moveTo>
                  <a:cubicBezTo>
                    <a:pt x="318" y="0"/>
                    <a:pt x="0" y="303"/>
                    <a:pt x="0" y="693"/>
                  </a:cubicBezTo>
                  <a:lnTo>
                    <a:pt x="0" y="4331"/>
                  </a:lnTo>
                  <a:cubicBezTo>
                    <a:pt x="0" y="4706"/>
                    <a:pt x="318" y="5024"/>
                    <a:pt x="693" y="5024"/>
                  </a:cubicBezTo>
                  <a:lnTo>
                    <a:pt x="3205" y="5024"/>
                  </a:lnTo>
                  <a:lnTo>
                    <a:pt x="2815" y="6539"/>
                  </a:lnTo>
                  <a:cubicBezTo>
                    <a:pt x="2794" y="6614"/>
                    <a:pt x="2860" y="6681"/>
                    <a:pt x="2931" y="6681"/>
                  </a:cubicBezTo>
                  <a:cubicBezTo>
                    <a:pt x="2956" y="6681"/>
                    <a:pt x="2981" y="6673"/>
                    <a:pt x="3003" y="6655"/>
                  </a:cubicBezTo>
                  <a:lnTo>
                    <a:pt x="5255" y="5024"/>
                  </a:lnTo>
                  <a:lnTo>
                    <a:pt x="7088" y="5024"/>
                  </a:lnTo>
                  <a:cubicBezTo>
                    <a:pt x="7464" y="5024"/>
                    <a:pt x="7767" y="4706"/>
                    <a:pt x="7767" y="4331"/>
                  </a:cubicBezTo>
                  <a:lnTo>
                    <a:pt x="7767" y="679"/>
                  </a:lnTo>
                  <a:cubicBezTo>
                    <a:pt x="7767" y="303"/>
                    <a:pt x="7464" y="0"/>
                    <a:pt x="7074" y="0"/>
                  </a:cubicBezTo>
                  <a:close/>
                </a:path>
              </a:pathLst>
            </a:custGeom>
            <a:solidFill>
              <a:srgbClr val="A3C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g143234d4993_2_559"/>
            <p:cNvSpPr/>
            <p:nvPr/>
          </p:nvSpPr>
          <p:spPr>
            <a:xfrm>
              <a:off x="3345396" y="2012192"/>
              <a:ext cx="33844" cy="11875"/>
            </a:xfrm>
            <a:custGeom>
              <a:rect b="b" l="l" r="r" t="t"/>
              <a:pathLst>
                <a:path extrusionOk="0" h="453" w="1291">
                  <a:moveTo>
                    <a:pt x="1006" y="1"/>
                  </a:moveTo>
                  <a:cubicBezTo>
                    <a:pt x="994" y="1"/>
                    <a:pt x="981" y="2"/>
                    <a:pt x="968" y="3"/>
                  </a:cubicBezTo>
                  <a:lnTo>
                    <a:pt x="275" y="3"/>
                  </a:lnTo>
                  <a:cubicBezTo>
                    <a:pt x="1" y="18"/>
                    <a:pt x="1" y="422"/>
                    <a:pt x="275" y="451"/>
                  </a:cubicBezTo>
                  <a:lnTo>
                    <a:pt x="968" y="451"/>
                  </a:lnTo>
                  <a:cubicBezTo>
                    <a:pt x="977" y="452"/>
                    <a:pt x="985" y="452"/>
                    <a:pt x="994" y="452"/>
                  </a:cubicBezTo>
                  <a:cubicBezTo>
                    <a:pt x="1287" y="452"/>
                    <a:pt x="1291" y="1"/>
                    <a:pt x="1006" y="1"/>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g143234d4993_2_559"/>
            <p:cNvSpPr/>
            <p:nvPr/>
          </p:nvSpPr>
          <p:spPr>
            <a:xfrm>
              <a:off x="3387025" y="2012192"/>
              <a:ext cx="93640" cy="11875"/>
            </a:xfrm>
            <a:custGeom>
              <a:rect b="b" l="l" r="r" t="t"/>
              <a:pathLst>
                <a:path extrusionOk="0" h="453" w="3572">
                  <a:moveTo>
                    <a:pt x="3287" y="1"/>
                  </a:moveTo>
                  <a:cubicBezTo>
                    <a:pt x="3274" y="1"/>
                    <a:pt x="3262" y="2"/>
                    <a:pt x="3248" y="3"/>
                  </a:cubicBezTo>
                  <a:lnTo>
                    <a:pt x="289" y="3"/>
                  </a:lnTo>
                  <a:cubicBezTo>
                    <a:pt x="0" y="18"/>
                    <a:pt x="0" y="422"/>
                    <a:pt x="289" y="451"/>
                  </a:cubicBezTo>
                  <a:lnTo>
                    <a:pt x="3248" y="451"/>
                  </a:lnTo>
                  <a:cubicBezTo>
                    <a:pt x="3257" y="452"/>
                    <a:pt x="3266" y="452"/>
                    <a:pt x="3275" y="452"/>
                  </a:cubicBezTo>
                  <a:cubicBezTo>
                    <a:pt x="3568" y="452"/>
                    <a:pt x="3572" y="1"/>
                    <a:pt x="3287" y="1"/>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g143234d4993_2_559"/>
            <p:cNvSpPr/>
            <p:nvPr/>
          </p:nvSpPr>
          <p:spPr>
            <a:xfrm>
              <a:off x="3344111" y="2042104"/>
              <a:ext cx="136554" cy="11849"/>
            </a:xfrm>
            <a:custGeom>
              <a:rect b="b" l="l" r="r" t="t"/>
              <a:pathLst>
                <a:path extrusionOk="0" h="452" w="5209">
                  <a:moveTo>
                    <a:pt x="286" y="0"/>
                  </a:moveTo>
                  <a:cubicBezTo>
                    <a:pt x="1" y="0"/>
                    <a:pt x="5" y="452"/>
                    <a:pt x="298" y="452"/>
                  </a:cubicBezTo>
                  <a:cubicBezTo>
                    <a:pt x="306" y="452"/>
                    <a:pt x="315" y="451"/>
                    <a:pt x="324" y="450"/>
                  </a:cubicBezTo>
                  <a:lnTo>
                    <a:pt x="4885" y="450"/>
                  </a:lnTo>
                  <a:cubicBezTo>
                    <a:pt x="4894" y="451"/>
                    <a:pt x="4903" y="452"/>
                    <a:pt x="4912" y="452"/>
                  </a:cubicBezTo>
                  <a:cubicBezTo>
                    <a:pt x="5205" y="452"/>
                    <a:pt x="5209" y="0"/>
                    <a:pt x="4924" y="0"/>
                  </a:cubicBezTo>
                  <a:cubicBezTo>
                    <a:pt x="4911" y="0"/>
                    <a:pt x="4899" y="1"/>
                    <a:pt x="4885" y="3"/>
                  </a:cubicBezTo>
                  <a:lnTo>
                    <a:pt x="324" y="3"/>
                  </a:lnTo>
                  <a:cubicBezTo>
                    <a:pt x="311" y="1"/>
                    <a:pt x="298" y="0"/>
                    <a:pt x="286"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g143234d4993_2_559"/>
            <p:cNvSpPr/>
            <p:nvPr/>
          </p:nvSpPr>
          <p:spPr>
            <a:xfrm>
              <a:off x="3345396" y="2072041"/>
              <a:ext cx="93640" cy="11797"/>
            </a:xfrm>
            <a:custGeom>
              <a:rect b="b" l="l" r="r" t="t"/>
              <a:pathLst>
                <a:path extrusionOk="0" h="450" w="3572">
                  <a:moveTo>
                    <a:pt x="3275" y="0"/>
                  </a:moveTo>
                  <a:cubicBezTo>
                    <a:pt x="3267" y="0"/>
                    <a:pt x="3258" y="0"/>
                    <a:pt x="3249" y="1"/>
                  </a:cubicBezTo>
                  <a:lnTo>
                    <a:pt x="275" y="1"/>
                  </a:lnTo>
                  <a:cubicBezTo>
                    <a:pt x="1" y="16"/>
                    <a:pt x="1" y="434"/>
                    <a:pt x="275" y="449"/>
                  </a:cubicBezTo>
                  <a:lnTo>
                    <a:pt x="3249" y="449"/>
                  </a:lnTo>
                  <a:cubicBezTo>
                    <a:pt x="3258" y="450"/>
                    <a:pt x="3267" y="450"/>
                    <a:pt x="3275" y="450"/>
                  </a:cubicBezTo>
                  <a:cubicBezTo>
                    <a:pt x="3572" y="450"/>
                    <a:pt x="3572" y="0"/>
                    <a:pt x="3275"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g143234d4993_2_559"/>
            <p:cNvSpPr/>
            <p:nvPr/>
          </p:nvSpPr>
          <p:spPr>
            <a:xfrm>
              <a:off x="3445904" y="2072041"/>
              <a:ext cx="34761" cy="11797"/>
            </a:xfrm>
            <a:custGeom>
              <a:rect b="b" l="l" r="r" t="t"/>
              <a:pathLst>
                <a:path extrusionOk="0" h="450" w="1326">
                  <a:moveTo>
                    <a:pt x="297" y="0"/>
                  </a:moveTo>
                  <a:cubicBezTo>
                    <a:pt x="1" y="0"/>
                    <a:pt x="1" y="450"/>
                    <a:pt x="297" y="450"/>
                  </a:cubicBezTo>
                  <a:cubicBezTo>
                    <a:pt x="306" y="450"/>
                    <a:pt x="315" y="450"/>
                    <a:pt x="324" y="449"/>
                  </a:cubicBezTo>
                  <a:lnTo>
                    <a:pt x="1002" y="449"/>
                  </a:lnTo>
                  <a:cubicBezTo>
                    <a:pt x="1012" y="450"/>
                    <a:pt x="1021" y="450"/>
                    <a:pt x="1029" y="450"/>
                  </a:cubicBezTo>
                  <a:cubicBezTo>
                    <a:pt x="1325" y="450"/>
                    <a:pt x="1325" y="0"/>
                    <a:pt x="1029" y="0"/>
                  </a:cubicBezTo>
                  <a:cubicBezTo>
                    <a:pt x="1021" y="0"/>
                    <a:pt x="1012" y="0"/>
                    <a:pt x="1002" y="1"/>
                  </a:cubicBezTo>
                  <a:lnTo>
                    <a:pt x="324" y="1"/>
                  </a:lnTo>
                  <a:cubicBezTo>
                    <a:pt x="315" y="0"/>
                    <a:pt x="306" y="0"/>
                    <a:pt x="297"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9" name="Google Shape;2469;g143234d4993_2_559"/>
          <p:cNvGrpSpPr/>
          <p:nvPr/>
        </p:nvGrpSpPr>
        <p:grpSpPr>
          <a:xfrm>
            <a:off x="4099091" y="3429459"/>
            <a:ext cx="870165" cy="945589"/>
            <a:chOff x="7526242" y="1522968"/>
            <a:chExt cx="357651" cy="332275"/>
          </a:xfrm>
        </p:grpSpPr>
        <p:sp>
          <p:nvSpPr>
            <p:cNvPr id="2470" name="Google Shape;2470;g143234d4993_2_559"/>
            <p:cNvSpPr/>
            <p:nvPr/>
          </p:nvSpPr>
          <p:spPr>
            <a:xfrm>
              <a:off x="7589814" y="1531304"/>
              <a:ext cx="187726" cy="323939"/>
            </a:xfrm>
            <a:custGeom>
              <a:rect b="b" l="l" r="r" t="t"/>
              <a:pathLst>
                <a:path extrusionOk="0" h="12357" w="7161">
                  <a:moveTo>
                    <a:pt x="852" y="0"/>
                  </a:moveTo>
                  <a:cubicBezTo>
                    <a:pt x="376" y="0"/>
                    <a:pt x="1" y="375"/>
                    <a:pt x="1" y="852"/>
                  </a:cubicBezTo>
                  <a:lnTo>
                    <a:pt x="1" y="11505"/>
                  </a:lnTo>
                  <a:cubicBezTo>
                    <a:pt x="1" y="11981"/>
                    <a:pt x="376" y="12357"/>
                    <a:pt x="852" y="12357"/>
                  </a:cubicBezTo>
                  <a:lnTo>
                    <a:pt x="6309" y="12357"/>
                  </a:lnTo>
                  <a:cubicBezTo>
                    <a:pt x="6785" y="12357"/>
                    <a:pt x="7161" y="11981"/>
                    <a:pt x="7161" y="11505"/>
                  </a:cubicBezTo>
                  <a:lnTo>
                    <a:pt x="7161" y="852"/>
                  </a:lnTo>
                  <a:cubicBezTo>
                    <a:pt x="7161" y="375"/>
                    <a:pt x="6785" y="0"/>
                    <a:pt x="6309" y="0"/>
                  </a:cubicBezTo>
                  <a:close/>
                </a:path>
              </a:pathLst>
            </a:custGeom>
            <a:solidFill>
              <a:srgbClr val="A3C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g143234d4993_2_559"/>
            <p:cNvSpPr/>
            <p:nvPr/>
          </p:nvSpPr>
          <p:spPr>
            <a:xfrm>
              <a:off x="7589814" y="1531304"/>
              <a:ext cx="187726" cy="53741"/>
            </a:xfrm>
            <a:custGeom>
              <a:rect b="b" l="l" r="r" t="t"/>
              <a:pathLst>
                <a:path extrusionOk="0" h="2050" w="7161">
                  <a:moveTo>
                    <a:pt x="852" y="0"/>
                  </a:moveTo>
                  <a:cubicBezTo>
                    <a:pt x="376" y="0"/>
                    <a:pt x="1" y="375"/>
                    <a:pt x="1" y="852"/>
                  </a:cubicBezTo>
                  <a:lnTo>
                    <a:pt x="1" y="2050"/>
                  </a:lnTo>
                  <a:lnTo>
                    <a:pt x="7161" y="2050"/>
                  </a:lnTo>
                  <a:lnTo>
                    <a:pt x="7161" y="852"/>
                  </a:lnTo>
                  <a:cubicBezTo>
                    <a:pt x="7161" y="375"/>
                    <a:pt x="6785" y="0"/>
                    <a:pt x="6309"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g143234d4993_2_559"/>
            <p:cNvSpPr/>
            <p:nvPr/>
          </p:nvSpPr>
          <p:spPr>
            <a:xfrm>
              <a:off x="7739292" y="1531304"/>
              <a:ext cx="38248" cy="53741"/>
            </a:xfrm>
            <a:custGeom>
              <a:rect b="b" l="l" r="r" t="t"/>
              <a:pathLst>
                <a:path extrusionOk="0" h="2050" w="1459">
                  <a:moveTo>
                    <a:pt x="1" y="0"/>
                  </a:moveTo>
                  <a:cubicBezTo>
                    <a:pt x="463" y="0"/>
                    <a:pt x="852" y="375"/>
                    <a:pt x="852" y="852"/>
                  </a:cubicBezTo>
                  <a:lnTo>
                    <a:pt x="852" y="2050"/>
                  </a:lnTo>
                  <a:lnTo>
                    <a:pt x="1459" y="2050"/>
                  </a:lnTo>
                  <a:lnTo>
                    <a:pt x="1459" y="852"/>
                  </a:lnTo>
                  <a:cubicBezTo>
                    <a:pt x="1459" y="375"/>
                    <a:pt x="1083" y="0"/>
                    <a:pt x="607"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g143234d4993_2_559"/>
            <p:cNvSpPr/>
            <p:nvPr/>
          </p:nvSpPr>
          <p:spPr>
            <a:xfrm>
              <a:off x="7590207" y="1801476"/>
              <a:ext cx="187726" cy="53767"/>
            </a:xfrm>
            <a:custGeom>
              <a:rect b="b" l="l" r="r" t="t"/>
              <a:pathLst>
                <a:path extrusionOk="0" h="2051" w="7161">
                  <a:moveTo>
                    <a:pt x="0" y="1"/>
                  </a:moveTo>
                  <a:lnTo>
                    <a:pt x="0" y="1199"/>
                  </a:lnTo>
                  <a:cubicBezTo>
                    <a:pt x="0" y="1675"/>
                    <a:pt x="375" y="2051"/>
                    <a:pt x="852" y="2051"/>
                  </a:cubicBezTo>
                  <a:lnTo>
                    <a:pt x="6308" y="2051"/>
                  </a:lnTo>
                  <a:cubicBezTo>
                    <a:pt x="6770" y="2051"/>
                    <a:pt x="7160" y="1675"/>
                    <a:pt x="7160" y="1199"/>
                  </a:cubicBezTo>
                  <a:lnTo>
                    <a:pt x="7160" y="1"/>
                  </a:ln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g143234d4993_2_559"/>
            <p:cNvSpPr/>
            <p:nvPr/>
          </p:nvSpPr>
          <p:spPr>
            <a:xfrm>
              <a:off x="7739292" y="1801476"/>
              <a:ext cx="38248" cy="53767"/>
            </a:xfrm>
            <a:custGeom>
              <a:rect b="b" l="l" r="r" t="t"/>
              <a:pathLst>
                <a:path extrusionOk="0" h="2051" w="1459">
                  <a:moveTo>
                    <a:pt x="838" y="1"/>
                  </a:moveTo>
                  <a:lnTo>
                    <a:pt x="852" y="1199"/>
                  </a:lnTo>
                  <a:cubicBezTo>
                    <a:pt x="852" y="1675"/>
                    <a:pt x="463" y="2051"/>
                    <a:pt x="1" y="2051"/>
                  </a:cubicBezTo>
                  <a:lnTo>
                    <a:pt x="607" y="2051"/>
                  </a:lnTo>
                  <a:cubicBezTo>
                    <a:pt x="1040" y="2051"/>
                    <a:pt x="1401" y="1733"/>
                    <a:pt x="1459" y="1300"/>
                  </a:cubicBezTo>
                  <a:cubicBezTo>
                    <a:pt x="1459" y="1271"/>
                    <a:pt x="1459" y="1228"/>
                    <a:pt x="1459" y="1214"/>
                  </a:cubicBezTo>
                  <a:lnTo>
                    <a:pt x="1459" y="1"/>
                  </a:ln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g143234d4993_2_559"/>
            <p:cNvSpPr/>
            <p:nvPr/>
          </p:nvSpPr>
          <p:spPr>
            <a:xfrm>
              <a:off x="7678001" y="1625521"/>
              <a:ext cx="205893" cy="135112"/>
            </a:xfrm>
            <a:custGeom>
              <a:rect b="b" l="l" r="r" t="t"/>
              <a:pathLst>
                <a:path extrusionOk="0" h="5154" w="7854">
                  <a:moveTo>
                    <a:pt x="419" y="1"/>
                  </a:moveTo>
                  <a:cubicBezTo>
                    <a:pt x="188" y="1"/>
                    <a:pt x="0" y="188"/>
                    <a:pt x="0" y="419"/>
                  </a:cubicBezTo>
                  <a:lnTo>
                    <a:pt x="0" y="4735"/>
                  </a:lnTo>
                  <a:cubicBezTo>
                    <a:pt x="0" y="4966"/>
                    <a:pt x="188" y="5154"/>
                    <a:pt x="419" y="5154"/>
                  </a:cubicBezTo>
                  <a:lnTo>
                    <a:pt x="7420" y="5154"/>
                  </a:lnTo>
                  <a:cubicBezTo>
                    <a:pt x="7651" y="5154"/>
                    <a:pt x="7853" y="4966"/>
                    <a:pt x="7853" y="4735"/>
                  </a:cubicBezTo>
                  <a:lnTo>
                    <a:pt x="7853" y="419"/>
                  </a:lnTo>
                  <a:cubicBezTo>
                    <a:pt x="7853" y="188"/>
                    <a:pt x="7651" y="1"/>
                    <a:pt x="7420" y="1"/>
                  </a:cubicBezTo>
                  <a:close/>
                </a:path>
              </a:pathLst>
            </a:custGeom>
            <a:solidFill>
              <a:srgbClr val="FA9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g143234d4993_2_559"/>
            <p:cNvSpPr/>
            <p:nvPr/>
          </p:nvSpPr>
          <p:spPr>
            <a:xfrm>
              <a:off x="7782809" y="1648223"/>
              <a:ext cx="55287" cy="47266"/>
            </a:xfrm>
            <a:custGeom>
              <a:rect b="b" l="l" r="r" t="t"/>
              <a:pathLst>
                <a:path extrusionOk="0" h="1803" w="2109">
                  <a:moveTo>
                    <a:pt x="1199" y="1"/>
                  </a:moveTo>
                  <a:cubicBezTo>
                    <a:pt x="405" y="1"/>
                    <a:pt x="1" y="968"/>
                    <a:pt x="564" y="1531"/>
                  </a:cubicBezTo>
                  <a:cubicBezTo>
                    <a:pt x="747" y="1719"/>
                    <a:pt x="974" y="1803"/>
                    <a:pt x="1198" y="1803"/>
                  </a:cubicBezTo>
                  <a:cubicBezTo>
                    <a:pt x="1661" y="1803"/>
                    <a:pt x="2108" y="1441"/>
                    <a:pt x="2108" y="896"/>
                  </a:cubicBezTo>
                  <a:cubicBezTo>
                    <a:pt x="2108" y="390"/>
                    <a:pt x="1704" y="1"/>
                    <a:pt x="1199"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g143234d4993_2_559"/>
            <p:cNvSpPr/>
            <p:nvPr/>
          </p:nvSpPr>
          <p:spPr>
            <a:xfrm>
              <a:off x="7701464" y="1649351"/>
              <a:ext cx="65852" cy="44697"/>
            </a:xfrm>
            <a:custGeom>
              <a:rect b="b" l="l" r="r" t="t"/>
              <a:pathLst>
                <a:path extrusionOk="0" h="1705" w="2512">
                  <a:moveTo>
                    <a:pt x="419" y="1"/>
                  </a:moveTo>
                  <a:cubicBezTo>
                    <a:pt x="188" y="1"/>
                    <a:pt x="0" y="189"/>
                    <a:pt x="0" y="420"/>
                  </a:cubicBezTo>
                  <a:lnTo>
                    <a:pt x="0" y="1286"/>
                  </a:lnTo>
                  <a:cubicBezTo>
                    <a:pt x="0" y="1517"/>
                    <a:pt x="188" y="1704"/>
                    <a:pt x="419" y="1704"/>
                  </a:cubicBezTo>
                  <a:lnTo>
                    <a:pt x="2093" y="1704"/>
                  </a:lnTo>
                  <a:cubicBezTo>
                    <a:pt x="2324" y="1704"/>
                    <a:pt x="2512" y="1517"/>
                    <a:pt x="2512" y="1286"/>
                  </a:cubicBezTo>
                  <a:lnTo>
                    <a:pt x="2512" y="420"/>
                  </a:lnTo>
                  <a:cubicBezTo>
                    <a:pt x="2512" y="189"/>
                    <a:pt x="2324" y="1"/>
                    <a:pt x="2093"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g143234d4993_2_559"/>
            <p:cNvSpPr/>
            <p:nvPr/>
          </p:nvSpPr>
          <p:spPr>
            <a:xfrm>
              <a:off x="7526242" y="1522968"/>
              <a:ext cx="114691" cy="98201"/>
            </a:xfrm>
            <a:custGeom>
              <a:rect b="b" l="l" r="r" t="t"/>
              <a:pathLst>
                <a:path extrusionOk="0" h="3746" w="4375">
                  <a:moveTo>
                    <a:pt x="2498" y="1"/>
                  </a:moveTo>
                  <a:cubicBezTo>
                    <a:pt x="838" y="1"/>
                    <a:pt x="1" y="2007"/>
                    <a:pt x="1170" y="3191"/>
                  </a:cubicBezTo>
                  <a:cubicBezTo>
                    <a:pt x="1553" y="3574"/>
                    <a:pt x="2023" y="3745"/>
                    <a:pt x="2485" y="3745"/>
                  </a:cubicBezTo>
                  <a:cubicBezTo>
                    <a:pt x="3450" y="3745"/>
                    <a:pt x="4375" y="2996"/>
                    <a:pt x="4375" y="1863"/>
                  </a:cubicBezTo>
                  <a:cubicBezTo>
                    <a:pt x="4375" y="838"/>
                    <a:pt x="3537" y="1"/>
                    <a:pt x="2498"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g143234d4993_2_559"/>
            <p:cNvSpPr/>
            <p:nvPr/>
          </p:nvSpPr>
          <p:spPr>
            <a:xfrm>
              <a:off x="7584151" y="1522968"/>
              <a:ext cx="58669" cy="97913"/>
            </a:xfrm>
            <a:custGeom>
              <a:rect b="b" l="l" r="r" t="t"/>
              <a:pathLst>
                <a:path extrusionOk="0" h="3735" w="2238">
                  <a:moveTo>
                    <a:pt x="289" y="1"/>
                  </a:moveTo>
                  <a:cubicBezTo>
                    <a:pt x="188" y="1"/>
                    <a:pt x="101" y="1"/>
                    <a:pt x="0" y="15"/>
                  </a:cubicBezTo>
                  <a:cubicBezTo>
                    <a:pt x="910" y="159"/>
                    <a:pt x="1574" y="953"/>
                    <a:pt x="1574" y="1863"/>
                  </a:cubicBezTo>
                  <a:cubicBezTo>
                    <a:pt x="1574" y="2787"/>
                    <a:pt x="910" y="3566"/>
                    <a:pt x="0" y="3710"/>
                  </a:cubicBezTo>
                  <a:cubicBezTo>
                    <a:pt x="102" y="3727"/>
                    <a:pt x="203" y="3735"/>
                    <a:pt x="302" y="3735"/>
                  </a:cubicBezTo>
                  <a:cubicBezTo>
                    <a:pt x="1262" y="3735"/>
                    <a:pt x="2087" y="3002"/>
                    <a:pt x="2166" y="2022"/>
                  </a:cubicBezTo>
                  <a:cubicBezTo>
                    <a:pt x="2238" y="924"/>
                    <a:pt x="1386" y="1"/>
                    <a:pt x="289"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g143234d4993_2_559"/>
            <p:cNvSpPr/>
            <p:nvPr/>
          </p:nvSpPr>
          <p:spPr>
            <a:xfrm>
              <a:off x="7570467" y="1556471"/>
              <a:ext cx="43255" cy="30488"/>
            </a:xfrm>
            <a:custGeom>
              <a:rect b="b" l="l" r="r" t="t"/>
              <a:pathLst>
                <a:path extrusionOk="0" h="1163" w="1650">
                  <a:moveTo>
                    <a:pt x="1369" y="0"/>
                  </a:moveTo>
                  <a:cubicBezTo>
                    <a:pt x="1321" y="0"/>
                    <a:pt x="1272" y="19"/>
                    <a:pt x="1230" y="65"/>
                  </a:cubicBezTo>
                  <a:lnTo>
                    <a:pt x="667" y="686"/>
                  </a:lnTo>
                  <a:lnTo>
                    <a:pt x="421" y="368"/>
                  </a:lnTo>
                  <a:cubicBezTo>
                    <a:pt x="376" y="319"/>
                    <a:pt x="323" y="299"/>
                    <a:pt x="272" y="299"/>
                  </a:cubicBezTo>
                  <a:cubicBezTo>
                    <a:pt x="128" y="299"/>
                    <a:pt x="1" y="464"/>
                    <a:pt x="118" y="614"/>
                  </a:cubicBezTo>
                  <a:lnTo>
                    <a:pt x="508" y="1090"/>
                  </a:lnTo>
                  <a:cubicBezTo>
                    <a:pt x="537" y="1133"/>
                    <a:pt x="594" y="1162"/>
                    <a:pt x="652" y="1162"/>
                  </a:cubicBezTo>
                  <a:cubicBezTo>
                    <a:pt x="710" y="1162"/>
                    <a:pt x="753" y="1148"/>
                    <a:pt x="796" y="1104"/>
                  </a:cubicBezTo>
                  <a:lnTo>
                    <a:pt x="1518" y="325"/>
                  </a:lnTo>
                  <a:cubicBezTo>
                    <a:pt x="1649" y="183"/>
                    <a:pt x="1516" y="0"/>
                    <a:pt x="1369" y="0"/>
                  </a:cubicBezTo>
                  <a:close/>
                </a:path>
              </a:pathLst>
            </a:custGeom>
            <a:solidFill>
              <a:srgbClr val="F8C3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1" name="Google Shape;2481;g143234d4993_2_559"/>
          <p:cNvSpPr/>
          <p:nvPr/>
        </p:nvSpPr>
        <p:spPr>
          <a:xfrm>
            <a:off x="10270129" y="3917759"/>
            <a:ext cx="706056" cy="349325"/>
          </a:xfrm>
          <a:custGeom>
            <a:rect b="b" l="l" r="r" t="t"/>
            <a:pathLst>
              <a:path extrusionOk="0" h="77327" w="129019">
                <a:moveTo>
                  <a:pt x="67420" y="0"/>
                </a:moveTo>
                <a:lnTo>
                  <a:pt x="0" y="35502"/>
                </a:lnTo>
                <a:lnTo>
                  <a:pt x="61598" y="77326"/>
                </a:lnTo>
                <a:lnTo>
                  <a:pt x="129018" y="41824"/>
                </a:lnTo>
                <a:lnTo>
                  <a:pt x="67420" y="0"/>
                </a:ln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g143234d4993_2_559"/>
          <p:cNvSpPr/>
          <p:nvPr/>
        </p:nvSpPr>
        <p:spPr>
          <a:xfrm>
            <a:off x="10326473" y="3793064"/>
            <a:ext cx="176472" cy="151354"/>
          </a:xfrm>
          <a:custGeom>
            <a:rect b="b" l="l" r="r" t="t"/>
            <a:pathLst>
              <a:path extrusionOk="0" h="33504" w="32247">
                <a:moveTo>
                  <a:pt x="16887" y="0"/>
                </a:moveTo>
                <a:lnTo>
                  <a:pt x="1" y="12143"/>
                </a:lnTo>
                <a:lnTo>
                  <a:pt x="15359" y="33503"/>
                </a:lnTo>
                <a:lnTo>
                  <a:pt x="32247" y="21359"/>
                </a:lnTo>
                <a:lnTo>
                  <a:pt x="16887" y="0"/>
                </a:ln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g143234d4993_2_559"/>
          <p:cNvSpPr/>
          <p:nvPr/>
        </p:nvSpPr>
        <p:spPr>
          <a:xfrm>
            <a:off x="10709274" y="3770266"/>
            <a:ext cx="276881" cy="191524"/>
          </a:xfrm>
          <a:custGeom>
            <a:rect b="b" l="l" r="r" t="t"/>
            <a:pathLst>
              <a:path extrusionOk="0" h="42396" w="50595">
                <a:moveTo>
                  <a:pt x="36783" y="0"/>
                </a:moveTo>
                <a:lnTo>
                  <a:pt x="3634" y="8143"/>
                </a:lnTo>
                <a:lnTo>
                  <a:pt x="0" y="19338"/>
                </a:lnTo>
                <a:lnTo>
                  <a:pt x="7560" y="21955"/>
                </a:lnTo>
                <a:lnTo>
                  <a:pt x="1458" y="37094"/>
                </a:lnTo>
                <a:cubicBezTo>
                  <a:pt x="656" y="39085"/>
                  <a:pt x="1631" y="41348"/>
                  <a:pt x="3630" y="42130"/>
                </a:cubicBezTo>
                <a:cubicBezTo>
                  <a:pt x="4089" y="42309"/>
                  <a:pt x="4565" y="42395"/>
                  <a:pt x="5035" y="42395"/>
                </a:cubicBezTo>
                <a:cubicBezTo>
                  <a:pt x="6366" y="42395"/>
                  <a:pt x="7646" y="41704"/>
                  <a:pt x="8358" y="40499"/>
                </a:cubicBezTo>
                <a:lnTo>
                  <a:pt x="17592" y="24862"/>
                </a:lnTo>
                <a:lnTo>
                  <a:pt x="30531" y="29223"/>
                </a:lnTo>
                <a:cubicBezTo>
                  <a:pt x="30531" y="29223"/>
                  <a:pt x="31623" y="29568"/>
                  <a:pt x="33194" y="29568"/>
                </a:cubicBezTo>
                <a:cubicBezTo>
                  <a:pt x="35156" y="29568"/>
                  <a:pt x="37866" y="29030"/>
                  <a:pt x="40128" y="26607"/>
                </a:cubicBezTo>
                <a:cubicBezTo>
                  <a:pt x="44198" y="22245"/>
                  <a:pt x="50595" y="12213"/>
                  <a:pt x="50595" y="12213"/>
                </a:cubicBezTo>
                <a:lnTo>
                  <a:pt x="36783" y="0"/>
                </a:lnTo>
                <a:close/>
              </a:path>
            </a:pathLst>
          </a:custGeom>
          <a:solidFill>
            <a:srgbClr val="FA9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g143234d4993_2_559"/>
          <p:cNvSpPr/>
          <p:nvPr/>
        </p:nvSpPr>
        <p:spPr>
          <a:xfrm>
            <a:off x="10939979" y="3473924"/>
            <a:ext cx="348571" cy="328851"/>
          </a:xfrm>
          <a:custGeom>
            <a:rect b="b" l="l" r="r" t="t"/>
            <a:pathLst>
              <a:path extrusionOk="0" h="72795" w="63695">
                <a:moveTo>
                  <a:pt x="35780" y="0"/>
                </a:moveTo>
                <a:lnTo>
                  <a:pt x="1" y="53135"/>
                </a:lnTo>
                <a:lnTo>
                  <a:pt x="23394" y="72794"/>
                </a:lnTo>
                <a:lnTo>
                  <a:pt x="63695" y="26400"/>
                </a:lnTo>
                <a:lnTo>
                  <a:pt x="63695" y="0"/>
                </a:lnTo>
                <a:close/>
              </a:path>
            </a:pathLst>
          </a:custGeom>
          <a:solidFill>
            <a:srgbClr val="A3C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g143234d4993_2_559"/>
          <p:cNvSpPr txBox="1"/>
          <p:nvPr/>
        </p:nvSpPr>
        <p:spPr>
          <a:xfrm>
            <a:off x="76200" y="872400"/>
            <a:ext cx="12064500" cy="74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700">
                <a:solidFill>
                  <a:schemeClr val="accent3"/>
                </a:solidFill>
                <a:latin typeface="Source Sans Pro SemiBold"/>
                <a:ea typeface="Source Sans Pro SemiBold"/>
                <a:cs typeface="Source Sans Pro SemiBold"/>
                <a:sym typeface="Source Sans Pro SemiBold"/>
              </a:rPr>
              <a:t>A</a:t>
            </a:r>
            <a:r>
              <a:rPr lang="en-US" sz="1700">
                <a:solidFill>
                  <a:schemeClr val="accent3"/>
                </a:solidFill>
                <a:latin typeface="Source Sans Pro SemiBold"/>
                <a:ea typeface="Source Sans Pro SemiBold"/>
                <a:cs typeface="Source Sans Pro SemiBold"/>
                <a:sym typeface="Source Sans Pro SemiBold"/>
              </a:rPr>
              <a:t>da 4 jenis feature yang memiliki pengaruh terbesar yang menjadi pemicu customer churn, maka kami berfokus untuk memberikan business recommendation pada 4 feature tersebut.</a:t>
            </a:r>
            <a:endParaRPr sz="1700">
              <a:solidFill>
                <a:schemeClr val="accent3"/>
              </a:solidFill>
              <a:latin typeface="Source Sans Pro SemiBold"/>
              <a:ea typeface="Source Sans Pro SemiBold"/>
              <a:cs typeface="Source Sans Pro SemiBold"/>
              <a:sym typeface="Source Sans Pro SemiBold"/>
            </a:endParaRPr>
          </a:p>
        </p:txBody>
      </p:sp>
      <p:sp>
        <p:nvSpPr>
          <p:cNvPr id="2486" name="Google Shape;2486;g143234d4993_2_559"/>
          <p:cNvSpPr txBox="1"/>
          <p:nvPr/>
        </p:nvSpPr>
        <p:spPr>
          <a:xfrm>
            <a:off x="263075" y="49125"/>
            <a:ext cx="6426900" cy="945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rgbClr val="000000"/>
              </a:buClr>
              <a:buSzPts val="2590"/>
              <a:buFont typeface="Arial"/>
              <a:buNone/>
            </a:pPr>
            <a:r>
              <a:rPr lang="en-US" sz="3100">
                <a:solidFill>
                  <a:schemeClr val="dk1"/>
                </a:solidFill>
                <a:latin typeface="Overpass Black"/>
                <a:ea typeface="Overpass Black"/>
                <a:cs typeface="Overpass Black"/>
                <a:sym typeface="Overpass Black"/>
              </a:rPr>
              <a:t>Top Rank </a:t>
            </a:r>
            <a:r>
              <a:rPr lang="en-US" sz="3100">
                <a:solidFill>
                  <a:schemeClr val="accent1"/>
                </a:solidFill>
                <a:latin typeface="Overpass Black"/>
                <a:ea typeface="Overpass Black"/>
                <a:cs typeface="Overpass Black"/>
                <a:sym typeface="Overpass Black"/>
              </a:rPr>
              <a:t>Feature Importance</a:t>
            </a:r>
            <a:endParaRPr b="1" i="0" sz="2890" u="none" cap="none" strike="noStrike">
              <a:solidFill>
                <a:schemeClr val="accen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g1425f77df3c_1_192"/>
          <p:cNvSpPr/>
          <p:nvPr/>
        </p:nvSpPr>
        <p:spPr>
          <a:xfrm>
            <a:off x="8957900" y="2188459"/>
            <a:ext cx="2523600" cy="390300"/>
          </a:xfrm>
          <a:prstGeom prst="roundRect">
            <a:avLst>
              <a:gd fmla="val 50000" name="adj"/>
            </a:avLst>
          </a:prstGeom>
          <a:solidFill>
            <a:srgbClr val="869FB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Source Sans Pro"/>
                <a:ea typeface="Source Sans Pro"/>
                <a:cs typeface="Source Sans Pro"/>
                <a:sym typeface="Source Sans Pro"/>
              </a:rPr>
              <a:t>Not Churn</a:t>
            </a:r>
            <a:endParaRPr sz="1500">
              <a:solidFill>
                <a:srgbClr val="FFFFFF"/>
              </a:solidFill>
              <a:latin typeface="Source Sans Pro"/>
              <a:ea typeface="Source Sans Pro"/>
              <a:cs typeface="Source Sans Pro"/>
              <a:sym typeface="Source Sans Pro"/>
            </a:endParaRPr>
          </a:p>
        </p:txBody>
      </p:sp>
      <p:sp>
        <p:nvSpPr>
          <p:cNvPr id="2492" name="Google Shape;2492;g1425f77df3c_1_192"/>
          <p:cNvSpPr/>
          <p:nvPr/>
        </p:nvSpPr>
        <p:spPr>
          <a:xfrm>
            <a:off x="6053423" y="1301021"/>
            <a:ext cx="2523600" cy="454500"/>
          </a:xfrm>
          <a:prstGeom prst="roundRect">
            <a:avLst>
              <a:gd fmla="val 50000" name="adj"/>
            </a:avLst>
          </a:prstGeom>
          <a:solidFill>
            <a:srgbClr val="667E9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Source Sans Pro"/>
                <a:ea typeface="Source Sans Pro"/>
                <a:cs typeface="Source Sans Pro"/>
                <a:sym typeface="Source Sans Pro"/>
              </a:rPr>
              <a:t>Machine Learning</a:t>
            </a:r>
            <a:endParaRPr sz="1500">
              <a:solidFill>
                <a:srgbClr val="FFFFFF"/>
              </a:solidFill>
              <a:latin typeface="Source Sans Pro"/>
              <a:ea typeface="Source Sans Pro"/>
              <a:cs typeface="Source Sans Pro"/>
              <a:sym typeface="Source Sans Pro"/>
            </a:endParaRPr>
          </a:p>
        </p:txBody>
      </p:sp>
      <p:sp>
        <p:nvSpPr>
          <p:cNvPr id="2493" name="Google Shape;2493;g1425f77df3c_1_192"/>
          <p:cNvSpPr/>
          <p:nvPr/>
        </p:nvSpPr>
        <p:spPr>
          <a:xfrm>
            <a:off x="3023100" y="2188366"/>
            <a:ext cx="2523600" cy="390300"/>
          </a:xfrm>
          <a:prstGeom prst="roundRect">
            <a:avLst>
              <a:gd fmla="val 50000" name="adj"/>
            </a:avLst>
          </a:prstGeom>
          <a:solidFill>
            <a:srgbClr val="869FB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Source Sans Pro"/>
                <a:ea typeface="Source Sans Pro"/>
                <a:cs typeface="Source Sans Pro"/>
                <a:sym typeface="Source Sans Pro"/>
              </a:rPr>
              <a:t>Churn</a:t>
            </a:r>
            <a:endParaRPr sz="1500">
              <a:solidFill>
                <a:srgbClr val="FFFFFF"/>
              </a:solidFill>
              <a:latin typeface="Source Sans Pro"/>
              <a:ea typeface="Source Sans Pro"/>
              <a:cs typeface="Source Sans Pro"/>
              <a:sym typeface="Source Sans Pro"/>
            </a:endParaRPr>
          </a:p>
        </p:txBody>
      </p:sp>
      <p:sp>
        <p:nvSpPr>
          <p:cNvPr id="2494" name="Google Shape;2494;g1425f77df3c_1_192"/>
          <p:cNvSpPr/>
          <p:nvPr/>
        </p:nvSpPr>
        <p:spPr>
          <a:xfrm>
            <a:off x="6053367" y="707498"/>
            <a:ext cx="2523600" cy="454500"/>
          </a:xfrm>
          <a:prstGeom prst="roundRect">
            <a:avLst>
              <a:gd fmla="val 50000" name="adj"/>
            </a:avLst>
          </a:prstGeom>
          <a:solidFill>
            <a:srgbClr val="667E9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Source Sans Pro"/>
                <a:ea typeface="Source Sans Pro"/>
                <a:cs typeface="Source Sans Pro"/>
                <a:sym typeface="Source Sans Pro"/>
              </a:rPr>
              <a:t>Customer’s Data</a:t>
            </a:r>
            <a:endParaRPr sz="1500">
              <a:solidFill>
                <a:srgbClr val="FFFFFF"/>
              </a:solidFill>
              <a:latin typeface="Source Sans Pro"/>
              <a:ea typeface="Source Sans Pro"/>
              <a:cs typeface="Source Sans Pro"/>
              <a:sym typeface="Source Sans Pro"/>
            </a:endParaRPr>
          </a:p>
        </p:txBody>
      </p:sp>
      <p:cxnSp>
        <p:nvCxnSpPr>
          <p:cNvPr id="2495" name="Google Shape;2495;g1425f77df3c_1_192"/>
          <p:cNvCxnSpPr/>
          <p:nvPr/>
        </p:nvCxnSpPr>
        <p:spPr>
          <a:xfrm rot="-5400000">
            <a:off x="7169217" y="1231148"/>
            <a:ext cx="138900" cy="600"/>
          </a:xfrm>
          <a:prstGeom prst="bentConnector3">
            <a:avLst>
              <a:gd fmla="val 50000" name="adj1"/>
            </a:avLst>
          </a:prstGeom>
          <a:noFill/>
          <a:ln cap="flat" cmpd="sng" w="38100">
            <a:solidFill>
              <a:srgbClr val="E06666"/>
            </a:solidFill>
            <a:prstDash val="solid"/>
            <a:round/>
            <a:headEnd len="sm" w="sm" type="none"/>
            <a:tailEnd len="sm" w="sm" type="none"/>
          </a:ln>
        </p:spPr>
      </p:cxnSp>
      <p:cxnSp>
        <p:nvCxnSpPr>
          <p:cNvPr id="2496" name="Google Shape;2496;g1425f77df3c_1_192"/>
          <p:cNvCxnSpPr>
            <a:stCxn id="2493" idx="2"/>
            <a:endCxn id="2493" idx="2"/>
          </p:cNvCxnSpPr>
          <p:nvPr/>
        </p:nvCxnSpPr>
        <p:spPr>
          <a:xfrm>
            <a:off x="4284900" y="2578666"/>
            <a:ext cx="0" cy="0"/>
          </a:xfrm>
          <a:prstGeom prst="straightConnector1">
            <a:avLst/>
          </a:prstGeom>
          <a:noFill/>
          <a:ln cap="flat" cmpd="sng" w="9525">
            <a:solidFill>
              <a:schemeClr val="dk2"/>
            </a:solidFill>
            <a:prstDash val="solid"/>
            <a:round/>
            <a:headEnd len="med" w="med" type="none"/>
            <a:tailEnd len="med" w="med" type="none"/>
          </a:ln>
        </p:spPr>
      </p:cxnSp>
      <p:cxnSp>
        <p:nvCxnSpPr>
          <p:cNvPr id="2497" name="Google Shape;2497;g1425f77df3c_1_192"/>
          <p:cNvCxnSpPr>
            <a:stCxn id="2493" idx="2"/>
          </p:cNvCxnSpPr>
          <p:nvPr/>
        </p:nvCxnSpPr>
        <p:spPr>
          <a:xfrm>
            <a:off x="4284900" y="2578666"/>
            <a:ext cx="0" cy="0"/>
          </a:xfrm>
          <a:prstGeom prst="straightConnector1">
            <a:avLst/>
          </a:prstGeom>
          <a:noFill/>
          <a:ln cap="flat" cmpd="sng" w="9525">
            <a:solidFill>
              <a:schemeClr val="dk2"/>
            </a:solidFill>
            <a:prstDash val="solid"/>
            <a:round/>
            <a:headEnd len="med" w="med" type="none"/>
            <a:tailEnd len="med" w="med" type="none"/>
          </a:ln>
        </p:spPr>
      </p:cxnSp>
      <p:cxnSp>
        <p:nvCxnSpPr>
          <p:cNvPr id="2498" name="Google Shape;2498;g1425f77df3c_1_192"/>
          <p:cNvCxnSpPr>
            <a:stCxn id="2493" idx="0"/>
          </p:cNvCxnSpPr>
          <p:nvPr/>
        </p:nvCxnSpPr>
        <p:spPr>
          <a:xfrm>
            <a:off x="4284900" y="2188366"/>
            <a:ext cx="0" cy="0"/>
          </a:xfrm>
          <a:prstGeom prst="straightConnector1">
            <a:avLst/>
          </a:prstGeom>
          <a:noFill/>
          <a:ln cap="flat" cmpd="sng" w="9525">
            <a:solidFill>
              <a:schemeClr val="dk2"/>
            </a:solidFill>
            <a:prstDash val="solid"/>
            <a:round/>
            <a:headEnd len="med" w="med" type="none"/>
            <a:tailEnd len="med" w="med" type="none"/>
          </a:ln>
        </p:spPr>
      </p:cxnSp>
      <p:cxnSp>
        <p:nvCxnSpPr>
          <p:cNvPr id="2499" name="Google Shape;2499;g1425f77df3c_1_192"/>
          <p:cNvCxnSpPr/>
          <p:nvPr/>
        </p:nvCxnSpPr>
        <p:spPr>
          <a:xfrm flipH="1" rot="-5400000">
            <a:off x="3924125" y="2936916"/>
            <a:ext cx="720900" cy="600"/>
          </a:xfrm>
          <a:prstGeom prst="bentConnector3">
            <a:avLst>
              <a:gd fmla="val 50000" name="adj1"/>
            </a:avLst>
          </a:prstGeom>
          <a:noFill/>
          <a:ln cap="flat" cmpd="sng" w="38100">
            <a:solidFill>
              <a:srgbClr val="E06666"/>
            </a:solidFill>
            <a:prstDash val="solid"/>
            <a:round/>
            <a:headEnd len="med" w="med" type="none"/>
            <a:tailEnd len="med" w="med" type="none"/>
          </a:ln>
        </p:spPr>
      </p:cxnSp>
      <p:sp>
        <p:nvSpPr>
          <p:cNvPr id="2500" name="Google Shape;2500;g1425f77df3c_1_192"/>
          <p:cNvSpPr/>
          <p:nvPr/>
        </p:nvSpPr>
        <p:spPr>
          <a:xfrm>
            <a:off x="2253150" y="2680750"/>
            <a:ext cx="4063500" cy="432900"/>
          </a:xfrm>
          <a:prstGeom prst="roundRect">
            <a:avLst>
              <a:gd fmla="val 50000" name="adj"/>
            </a:avLst>
          </a:prstGeom>
          <a:solidFill>
            <a:srgbClr val="CFD9E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445D73"/>
                </a:solidFill>
                <a:latin typeface="Source Sans Pro"/>
                <a:ea typeface="Source Sans Pro"/>
                <a:cs typeface="Source Sans Pro"/>
                <a:sym typeface="Source Sans Pro"/>
              </a:rPr>
              <a:t>Email notification blast with special promo bundling and cashback/discount</a:t>
            </a:r>
            <a:endParaRPr sz="1300">
              <a:solidFill>
                <a:srgbClr val="445D73"/>
              </a:solidFill>
              <a:latin typeface="Source Sans Pro"/>
              <a:ea typeface="Source Sans Pro"/>
              <a:cs typeface="Source Sans Pro"/>
              <a:sym typeface="Source Sans Pro"/>
            </a:endParaRPr>
          </a:p>
        </p:txBody>
      </p:sp>
      <p:cxnSp>
        <p:nvCxnSpPr>
          <p:cNvPr id="2501" name="Google Shape;2501;g1425f77df3c_1_192"/>
          <p:cNvCxnSpPr/>
          <p:nvPr/>
        </p:nvCxnSpPr>
        <p:spPr>
          <a:xfrm flipH="1" rot="-5400000">
            <a:off x="3924125" y="3618866"/>
            <a:ext cx="720900" cy="600"/>
          </a:xfrm>
          <a:prstGeom prst="bentConnector3">
            <a:avLst>
              <a:gd fmla="val 50000" name="adj1"/>
            </a:avLst>
          </a:prstGeom>
          <a:noFill/>
          <a:ln cap="flat" cmpd="sng" w="38100">
            <a:solidFill>
              <a:srgbClr val="E06666"/>
            </a:solidFill>
            <a:prstDash val="solid"/>
            <a:round/>
            <a:headEnd len="med" w="med" type="none"/>
            <a:tailEnd len="med" w="med" type="none"/>
          </a:ln>
        </p:spPr>
      </p:cxnSp>
      <p:sp>
        <p:nvSpPr>
          <p:cNvPr id="2502" name="Google Shape;2502;g1425f77df3c_1_192"/>
          <p:cNvSpPr/>
          <p:nvPr/>
        </p:nvSpPr>
        <p:spPr>
          <a:xfrm>
            <a:off x="2253150" y="3301325"/>
            <a:ext cx="4063500" cy="454500"/>
          </a:xfrm>
          <a:prstGeom prst="roundRect">
            <a:avLst>
              <a:gd fmla="val 50000" name="adj"/>
            </a:avLst>
          </a:prstGeom>
          <a:solidFill>
            <a:srgbClr val="CFD9E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445D73"/>
                </a:solidFill>
                <a:latin typeface="Source Sans Pro"/>
                <a:ea typeface="Source Sans Pro"/>
                <a:cs typeface="Source Sans Pro"/>
                <a:sym typeface="Source Sans Pro"/>
              </a:rPr>
              <a:t>Exp/point based on tenure after transaction (gamification)</a:t>
            </a:r>
            <a:endParaRPr sz="1300">
              <a:solidFill>
                <a:srgbClr val="445D73"/>
              </a:solidFill>
              <a:latin typeface="Source Sans Pro"/>
              <a:ea typeface="Source Sans Pro"/>
              <a:cs typeface="Source Sans Pro"/>
              <a:sym typeface="Source Sans Pro"/>
            </a:endParaRPr>
          </a:p>
        </p:txBody>
      </p:sp>
      <p:cxnSp>
        <p:nvCxnSpPr>
          <p:cNvPr id="2503" name="Google Shape;2503;g1425f77df3c_1_192"/>
          <p:cNvCxnSpPr/>
          <p:nvPr/>
        </p:nvCxnSpPr>
        <p:spPr>
          <a:xfrm flipH="1" rot="-5400000">
            <a:off x="9792150" y="2938816"/>
            <a:ext cx="720900" cy="600"/>
          </a:xfrm>
          <a:prstGeom prst="bentConnector3">
            <a:avLst>
              <a:gd fmla="val 50000" name="adj1"/>
            </a:avLst>
          </a:prstGeom>
          <a:noFill/>
          <a:ln cap="flat" cmpd="sng" w="38100">
            <a:solidFill>
              <a:srgbClr val="E06666"/>
            </a:solidFill>
            <a:prstDash val="solid"/>
            <a:round/>
            <a:headEnd len="med" w="med" type="none"/>
            <a:tailEnd len="med" w="med" type="none"/>
          </a:ln>
        </p:spPr>
      </p:cxnSp>
      <p:cxnSp>
        <p:nvCxnSpPr>
          <p:cNvPr id="2504" name="Google Shape;2504;g1425f77df3c_1_192"/>
          <p:cNvCxnSpPr/>
          <p:nvPr/>
        </p:nvCxnSpPr>
        <p:spPr>
          <a:xfrm flipH="1" rot="-5400000">
            <a:off x="9792150" y="3472216"/>
            <a:ext cx="720900" cy="600"/>
          </a:xfrm>
          <a:prstGeom prst="bentConnector3">
            <a:avLst>
              <a:gd fmla="val 50000" name="adj1"/>
            </a:avLst>
          </a:prstGeom>
          <a:noFill/>
          <a:ln cap="flat" cmpd="sng" w="38100">
            <a:solidFill>
              <a:srgbClr val="E06666"/>
            </a:solidFill>
            <a:prstDash val="solid"/>
            <a:round/>
            <a:headEnd len="med" w="med" type="none"/>
            <a:tailEnd len="med" w="med" type="none"/>
          </a:ln>
        </p:spPr>
      </p:cxnSp>
      <p:sp>
        <p:nvSpPr>
          <p:cNvPr id="2505" name="Google Shape;2505;g1425f77df3c_1_192"/>
          <p:cNvSpPr/>
          <p:nvPr/>
        </p:nvSpPr>
        <p:spPr>
          <a:xfrm>
            <a:off x="8120550" y="3301325"/>
            <a:ext cx="3793500" cy="454500"/>
          </a:xfrm>
          <a:prstGeom prst="roundRect">
            <a:avLst>
              <a:gd fmla="val 50000" name="adj"/>
            </a:avLst>
          </a:prstGeom>
          <a:solidFill>
            <a:srgbClr val="9FC5E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445D73"/>
                </a:solidFill>
                <a:latin typeface="Source Sans Pro"/>
                <a:ea typeface="Source Sans Pro"/>
                <a:cs typeface="Source Sans Pro"/>
                <a:sym typeface="Source Sans Pro"/>
              </a:rPr>
              <a:t>Affiliate Program Cashback for retain loyal customer</a:t>
            </a:r>
            <a:endParaRPr sz="1300">
              <a:solidFill>
                <a:srgbClr val="445D73"/>
              </a:solidFill>
              <a:latin typeface="Source Sans Pro"/>
              <a:ea typeface="Source Sans Pro"/>
              <a:cs typeface="Source Sans Pro"/>
              <a:sym typeface="Source Sans Pro"/>
            </a:endParaRPr>
          </a:p>
        </p:txBody>
      </p:sp>
      <p:sp>
        <p:nvSpPr>
          <p:cNvPr id="2506" name="Google Shape;2506;g1425f77df3c_1_192"/>
          <p:cNvSpPr/>
          <p:nvPr/>
        </p:nvSpPr>
        <p:spPr>
          <a:xfrm>
            <a:off x="8120550" y="2691725"/>
            <a:ext cx="3793500" cy="454500"/>
          </a:xfrm>
          <a:prstGeom prst="roundRect">
            <a:avLst>
              <a:gd fmla="val 50000" name="adj"/>
            </a:avLst>
          </a:prstGeom>
          <a:solidFill>
            <a:srgbClr val="9FC5E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445D73"/>
                </a:solidFill>
                <a:latin typeface="Source Sans Pro"/>
                <a:ea typeface="Source Sans Pro"/>
                <a:cs typeface="Source Sans Pro"/>
                <a:sym typeface="Source Sans Pro"/>
              </a:rPr>
              <a:t>Exp/point based on tenure after transactions (gamification) for loyal customer</a:t>
            </a:r>
            <a:endParaRPr sz="1300">
              <a:solidFill>
                <a:srgbClr val="445D73"/>
              </a:solidFill>
              <a:latin typeface="Source Sans Pro"/>
              <a:ea typeface="Source Sans Pro"/>
              <a:cs typeface="Source Sans Pro"/>
              <a:sym typeface="Source Sans Pro"/>
            </a:endParaRPr>
          </a:p>
        </p:txBody>
      </p:sp>
      <p:cxnSp>
        <p:nvCxnSpPr>
          <p:cNvPr id="2507" name="Google Shape;2507;g1425f77df3c_1_192"/>
          <p:cNvCxnSpPr/>
          <p:nvPr/>
        </p:nvCxnSpPr>
        <p:spPr>
          <a:xfrm flipH="1" rot="-5400000">
            <a:off x="8483548" y="544071"/>
            <a:ext cx="432900" cy="2904600"/>
          </a:xfrm>
          <a:prstGeom prst="bentConnector3">
            <a:avLst>
              <a:gd fmla="val 49981" name="adj1"/>
            </a:avLst>
          </a:prstGeom>
          <a:noFill/>
          <a:ln cap="flat" cmpd="sng" w="38100">
            <a:solidFill>
              <a:srgbClr val="E06666"/>
            </a:solidFill>
            <a:prstDash val="solid"/>
            <a:round/>
            <a:headEnd len="sm" w="sm" type="none"/>
            <a:tailEnd len="sm" w="sm" type="none"/>
          </a:ln>
        </p:spPr>
      </p:cxnSp>
      <p:cxnSp>
        <p:nvCxnSpPr>
          <p:cNvPr id="2508" name="Google Shape;2508;g1425f77df3c_1_192"/>
          <p:cNvCxnSpPr/>
          <p:nvPr/>
        </p:nvCxnSpPr>
        <p:spPr>
          <a:xfrm flipH="1">
            <a:off x="4307123" y="1984121"/>
            <a:ext cx="3008100" cy="7800"/>
          </a:xfrm>
          <a:prstGeom prst="straightConnector1">
            <a:avLst/>
          </a:prstGeom>
          <a:noFill/>
          <a:ln cap="flat" cmpd="sng" w="38100">
            <a:solidFill>
              <a:srgbClr val="E06666"/>
            </a:solidFill>
            <a:prstDash val="solid"/>
            <a:round/>
            <a:headEnd len="med" w="med" type="none"/>
            <a:tailEnd len="med" w="med" type="none"/>
          </a:ln>
        </p:spPr>
      </p:cxnSp>
      <p:cxnSp>
        <p:nvCxnSpPr>
          <p:cNvPr id="2509" name="Google Shape;2509;g1425f77df3c_1_192"/>
          <p:cNvCxnSpPr>
            <a:endCxn id="2493" idx="0"/>
          </p:cNvCxnSpPr>
          <p:nvPr/>
        </p:nvCxnSpPr>
        <p:spPr>
          <a:xfrm flipH="1">
            <a:off x="4284900" y="1970266"/>
            <a:ext cx="3000" cy="218100"/>
          </a:xfrm>
          <a:prstGeom prst="straightConnector1">
            <a:avLst/>
          </a:prstGeom>
          <a:noFill/>
          <a:ln cap="flat" cmpd="sng" w="38100">
            <a:solidFill>
              <a:srgbClr val="E06666"/>
            </a:solidFill>
            <a:prstDash val="solid"/>
            <a:round/>
            <a:headEnd len="med" w="med" type="none"/>
            <a:tailEnd len="med" w="med" type="none"/>
          </a:ln>
        </p:spPr>
      </p:cxnSp>
      <p:sp>
        <p:nvSpPr>
          <p:cNvPr id="2510" name="Google Shape;2510;g1425f77df3c_1_192"/>
          <p:cNvSpPr txBox="1"/>
          <p:nvPr>
            <p:ph type="title"/>
          </p:nvPr>
        </p:nvSpPr>
        <p:spPr>
          <a:xfrm>
            <a:off x="236125" y="77075"/>
            <a:ext cx="8340900" cy="872400"/>
          </a:xfrm>
          <a:prstGeom prst="rect">
            <a:avLst/>
          </a:prstGeom>
          <a:solidFill>
            <a:srgbClr val="F6F2FF">
              <a:alpha val="42260"/>
            </a:srgbClr>
          </a:solidFill>
        </p:spPr>
        <p:txBody>
          <a:bodyPr anchorCtr="0" anchor="t" bIns="121900" lIns="121900" spcFirstLastPara="1" rIns="121900" wrap="square" tIns="121900">
            <a:noAutofit/>
          </a:bodyPr>
          <a:lstStyle/>
          <a:p>
            <a:pPr indent="0" lvl="0" marL="0" rtl="0" algn="l">
              <a:spcBef>
                <a:spcPts val="0"/>
              </a:spcBef>
              <a:spcAft>
                <a:spcPts val="0"/>
              </a:spcAft>
              <a:buNone/>
            </a:pPr>
            <a:r>
              <a:rPr lang="en-US" sz="3000"/>
              <a:t>BUSINESS RECOMENDATIONS </a:t>
            </a:r>
            <a:r>
              <a:rPr lang="en-US" sz="3000">
                <a:solidFill>
                  <a:schemeClr val="accent1"/>
                </a:solidFill>
                <a:latin typeface="Overpass SemiBold"/>
                <a:ea typeface="Overpass SemiBold"/>
                <a:cs typeface="Overpass SemiBold"/>
                <a:sym typeface="Overpass SemiBold"/>
              </a:rPr>
              <a:t>AND FLOW</a:t>
            </a:r>
            <a:endParaRPr sz="3000">
              <a:solidFill>
                <a:schemeClr val="accent1"/>
              </a:solidFill>
              <a:latin typeface="Overpass SemiBold"/>
              <a:ea typeface="Overpass SemiBold"/>
              <a:cs typeface="Overpass SemiBold"/>
              <a:sym typeface="Overpass SemiBold"/>
            </a:endParaRPr>
          </a:p>
        </p:txBody>
      </p:sp>
      <p:sp>
        <p:nvSpPr>
          <p:cNvPr id="2511" name="Google Shape;2511;g1425f77df3c_1_192"/>
          <p:cNvSpPr/>
          <p:nvPr/>
        </p:nvSpPr>
        <p:spPr>
          <a:xfrm>
            <a:off x="360626" y="2088568"/>
            <a:ext cx="11403600" cy="554700"/>
          </a:xfrm>
          <a:prstGeom prst="rect">
            <a:avLst/>
          </a:prstGeom>
          <a:noFill/>
          <a:ln cap="flat" cmpd="sng" w="28575">
            <a:solidFill>
              <a:srgbClr val="F9AE40"/>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a:t>Customer Potential Segmented</a:t>
            </a:r>
            <a:endParaRPr/>
          </a:p>
        </p:txBody>
      </p:sp>
      <p:sp>
        <p:nvSpPr>
          <p:cNvPr id="2512" name="Google Shape;2512;g1425f77df3c_1_192"/>
          <p:cNvSpPr/>
          <p:nvPr/>
        </p:nvSpPr>
        <p:spPr>
          <a:xfrm>
            <a:off x="360626" y="1231475"/>
            <a:ext cx="11403600" cy="554700"/>
          </a:xfrm>
          <a:prstGeom prst="rect">
            <a:avLst/>
          </a:prstGeom>
          <a:noFill/>
          <a:ln cap="flat" cmpd="sng" w="28575">
            <a:solidFill>
              <a:srgbClr val="FF0000"/>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a:t>Segmenting Customer Churn</a:t>
            </a:r>
            <a:endParaRPr/>
          </a:p>
        </p:txBody>
      </p:sp>
      <p:cxnSp>
        <p:nvCxnSpPr>
          <p:cNvPr id="2513" name="Google Shape;2513;g1425f77df3c_1_192"/>
          <p:cNvCxnSpPr>
            <a:endCxn id="2514" idx="2"/>
          </p:cNvCxnSpPr>
          <p:nvPr/>
        </p:nvCxnSpPr>
        <p:spPr>
          <a:xfrm>
            <a:off x="7238975" y="4500675"/>
            <a:ext cx="11700" cy="1670100"/>
          </a:xfrm>
          <a:prstGeom prst="straightConnector1">
            <a:avLst/>
          </a:prstGeom>
          <a:noFill/>
          <a:ln cap="flat" cmpd="sng" w="38100">
            <a:solidFill>
              <a:srgbClr val="E06666"/>
            </a:solidFill>
            <a:prstDash val="solid"/>
            <a:round/>
            <a:headEnd len="med" w="med" type="none"/>
            <a:tailEnd len="med" w="med" type="none"/>
          </a:ln>
        </p:spPr>
      </p:cxnSp>
      <p:sp>
        <p:nvSpPr>
          <p:cNvPr id="2515" name="Google Shape;2515;g1425f77df3c_1_192"/>
          <p:cNvSpPr/>
          <p:nvPr/>
        </p:nvSpPr>
        <p:spPr>
          <a:xfrm>
            <a:off x="4890275" y="5281274"/>
            <a:ext cx="4720800" cy="390300"/>
          </a:xfrm>
          <a:prstGeom prst="roundRect">
            <a:avLst>
              <a:gd fmla="val 50000" name="adj"/>
            </a:avLst>
          </a:prstGeom>
          <a:solidFill>
            <a:srgbClr val="B6D7A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445D73"/>
                </a:solidFill>
                <a:latin typeface="Source Sans Pro"/>
                <a:ea typeface="Source Sans Pro"/>
                <a:cs typeface="Source Sans Pro"/>
                <a:sym typeface="Source Sans Pro"/>
              </a:rPr>
              <a:t>Campaign marketing to engage the right target customer</a:t>
            </a:r>
            <a:endParaRPr sz="1300">
              <a:solidFill>
                <a:srgbClr val="445D73"/>
              </a:solidFill>
              <a:latin typeface="Source Sans Pro"/>
              <a:ea typeface="Source Sans Pro"/>
              <a:cs typeface="Source Sans Pro"/>
              <a:sym typeface="Source Sans Pro"/>
            </a:endParaRPr>
          </a:p>
        </p:txBody>
      </p:sp>
      <p:sp>
        <p:nvSpPr>
          <p:cNvPr id="2514" name="Google Shape;2514;g1425f77df3c_1_192"/>
          <p:cNvSpPr/>
          <p:nvPr/>
        </p:nvSpPr>
        <p:spPr>
          <a:xfrm>
            <a:off x="4890275" y="5780475"/>
            <a:ext cx="4720800" cy="390300"/>
          </a:xfrm>
          <a:prstGeom prst="roundRect">
            <a:avLst>
              <a:gd fmla="val 50000" name="adj"/>
            </a:avLst>
          </a:prstGeom>
          <a:solidFill>
            <a:srgbClr val="B6D7A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445D73"/>
                </a:solidFill>
                <a:latin typeface="Source Sans Pro"/>
                <a:ea typeface="Source Sans Pro"/>
                <a:cs typeface="Source Sans Pro"/>
                <a:sym typeface="Source Sans Pro"/>
              </a:rPr>
              <a:t>Decreasing churn rate and revenue churn rate, and retain our  loyal customer</a:t>
            </a:r>
            <a:endParaRPr sz="1300">
              <a:solidFill>
                <a:srgbClr val="445D73"/>
              </a:solidFill>
              <a:latin typeface="Source Sans Pro"/>
              <a:ea typeface="Source Sans Pro"/>
              <a:cs typeface="Source Sans Pro"/>
              <a:sym typeface="Source Sans Pro"/>
            </a:endParaRPr>
          </a:p>
        </p:txBody>
      </p:sp>
      <p:cxnSp>
        <p:nvCxnSpPr>
          <p:cNvPr id="2516" name="Google Shape;2516;g1425f77df3c_1_192"/>
          <p:cNvCxnSpPr/>
          <p:nvPr/>
        </p:nvCxnSpPr>
        <p:spPr>
          <a:xfrm flipH="1" rot="-5400000">
            <a:off x="9792150" y="4158016"/>
            <a:ext cx="720900" cy="600"/>
          </a:xfrm>
          <a:prstGeom prst="bentConnector3">
            <a:avLst>
              <a:gd fmla="val 50000" name="adj1"/>
            </a:avLst>
          </a:prstGeom>
          <a:noFill/>
          <a:ln cap="flat" cmpd="sng" w="38100">
            <a:solidFill>
              <a:srgbClr val="E06666"/>
            </a:solidFill>
            <a:prstDash val="solid"/>
            <a:round/>
            <a:headEnd len="med" w="med" type="none"/>
            <a:tailEnd len="med" w="med" type="none"/>
          </a:ln>
        </p:spPr>
      </p:cxnSp>
      <p:sp>
        <p:nvSpPr>
          <p:cNvPr id="2517" name="Google Shape;2517;g1425f77df3c_1_192"/>
          <p:cNvSpPr/>
          <p:nvPr/>
        </p:nvSpPr>
        <p:spPr>
          <a:xfrm>
            <a:off x="8120550" y="3910925"/>
            <a:ext cx="3793500" cy="454500"/>
          </a:xfrm>
          <a:prstGeom prst="roundRect">
            <a:avLst>
              <a:gd fmla="val 50000" name="adj"/>
            </a:avLst>
          </a:prstGeom>
          <a:solidFill>
            <a:srgbClr val="9FC5E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445D73"/>
                </a:solidFill>
                <a:latin typeface="Source Sans Pro"/>
                <a:ea typeface="Source Sans Pro"/>
                <a:cs typeface="Source Sans Pro"/>
                <a:sym typeface="Source Sans Pro"/>
              </a:rPr>
              <a:t>Improve priority customer handling (loyal customer)</a:t>
            </a:r>
            <a:endParaRPr sz="1300">
              <a:solidFill>
                <a:srgbClr val="445D73"/>
              </a:solidFill>
              <a:latin typeface="Source Sans Pro"/>
              <a:ea typeface="Source Sans Pro"/>
              <a:cs typeface="Source Sans Pro"/>
              <a:sym typeface="Source Sans Pro"/>
            </a:endParaRPr>
          </a:p>
        </p:txBody>
      </p:sp>
      <p:cxnSp>
        <p:nvCxnSpPr>
          <p:cNvPr id="2518" name="Google Shape;2518;g1425f77df3c_1_192"/>
          <p:cNvCxnSpPr/>
          <p:nvPr/>
        </p:nvCxnSpPr>
        <p:spPr>
          <a:xfrm flipH="1" rot="-5400000">
            <a:off x="3924750" y="4158016"/>
            <a:ext cx="720900" cy="600"/>
          </a:xfrm>
          <a:prstGeom prst="bentConnector3">
            <a:avLst>
              <a:gd fmla="val 50000" name="adj1"/>
            </a:avLst>
          </a:prstGeom>
          <a:noFill/>
          <a:ln cap="flat" cmpd="sng" w="38100">
            <a:solidFill>
              <a:srgbClr val="E06666"/>
            </a:solidFill>
            <a:prstDash val="solid"/>
            <a:round/>
            <a:headEnd len="med" w="med" type="none"/>
            <a:tailEnd len="med" w="med" type="none"/>
          </a:ln>
        </p:spPr>
      </p:cxnSp>
      <p:cxnSp>
        <p:nvCxnSpPr>
          <p:cNvPr id="2519" name="Google Shape;2519;g1425f77df3c_1_192"/>
          <p:cNvCxnSpPr/>
          <p:nvPr/>
        </p:nvCxnSpPr>
        <p:spPr>
          <a:xfrm>
            <a:off x="4296875" y="4500150"/>
            <a:ext cx="2988300" cy="0"/>
          </a:xfrm>
          <a:prstGeom prst="straightConnector1">
            <a:avLst/>
          </a:prstGeom>
          <a:noFill/>
          <a:ln cap="flat" cmpd="sng" w="38100">
            <a:solidFill>
              <a:srgbClr val="E06666"/>
            </a:solidFill>
            <a:prstDash val="solid"/>
            <a:round/>
            <a:headEnd len="med" w="med" type="none"/>
            <a:tailEnd len="med" w="med" type="none"/>
          </a:ln>
        </p:spPr>
      </p:cxnSp>
      <p:cxnSp>
        <p:nvCxnSpPr>
          <p:cNvPr id="2520" name="Google Shape;2520;g1425f77df3c_1_192"/>
          <p:cNvCxnSpPr/>
          <p:nvPr/>
        </p:nvCxnSpPr>
        <p:spPr>
          <a:xfrm>
            <a:off x="7192475" y="4500150"/>
            <a:ext cx="2988300" cy="0"/>
          </a:xfrm>
          <a:prstGeom prst="straightConnector1">
            <a:avLst/>
          </a:prstGeom>
          <a:noFill/>
          <a:ln cap="flat" cmpd="sng" w="38100">
            <a:solidFill>
              <a:srgbClr val="E06666"/>
            </a:solidFill>
            <a:prstDash val="solid"/>
            <a:round/>
            <a:headEnd len="med" w="med" type="none"/>
            <a:tailEnd len="med" w="med" type="none"/>
          </a:ln>
        </p:spPr>
      </p:cxnSp>
      <p:sp>
        <p:nvSpPr>
          <p:cNvPr id="2521" name="Google Shape;2521;g1425f77df3c_1_192"/>
          <p:cNvSpPr/>
          <p:nvPr/>
        </p:nvSpPr>
        <p:spPr>
          <a:xfrm>
            <a:off x="5206925" y="4675950"/>
            <a:ext cx="4063500" cy="454500"/>
          </a:xfrm>
          <a:prstGeom prst="roundRect">
            <a:avLst>
              <a:gd fmla="val 50000" name="adj"/>
            </a:avLst>
          </a:prstGeom>
          <a:solidFill>
            <a:srgbClr val="B6D7A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445D73"/>
                </a:solidFill>
                <a:latin typeface="Source Sans Pro"/>
                <a:ea typeface="Source Sans Pro"/>
                <a:cs typeface="Source Sans Pro"/>
                <a:sym typeface="Source Sans Pro"/>
              </a:rPr>
              <a:t>Improve Customer Handling (SLA &lt; 5 mins)</a:t>
            </a:r>
            <a:endParaRPr sz="1300">
              <a:solidFill>
                <a:srgbClr val="445D73"/>
              </a:solidFill>
              <a:latin typeface="Source Sans Pro"/>
              <a:ea typeface="Source Sans Pro"/>
              <a:cs typeface="Source Sans Pro"/>
              <a:sym typeface="Source Sans Pro"/>
            </a:endParaRPr>
          </a:p>
        </p:txBody>
      </p:sp>
      <p:sp>
        <p:nvSpPr>
          <p:cNvPr id="2522" name="Google Shape;2522;g1425f77df3c_1_192"/>
          <p:cNvSpPr/>
          <p:nvPr/>
        </p:nvSpPr>
        <p:spPr>
          <a:xfrm>
            <a:off x="236125" y="1904125"/>
            <a:ext cx="11787600" cy="4398000"/>
          </a:xfrm>
          <a:prstGeom prst="rect">
            <a:avLst/>
          </a:prstGeom>
          <a:noFill/>
          <a:ln cap="flat" cmpd="sng" w="28575">
            <a:solidFill>
              <a:srgbClr val="1C4587"/>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3" name="Google Shape;2523;g1425f77df3c_1_192"/>
          <p:cNvSpPr txBox="1"/>
          <p:nvPr/>
        </p:nvSpPr>
        <p:spPr>
          <a:xfrm>
            <a:off x="5385675" y="6324600"/>
            <a:ext cx="355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Potential Business Plan</a:t>
            </a:r>
            <a:endParaRPr b="1"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g14221f01383_0_1764"/>
          <p:cNvSpPr txBox="1"/>
          <p:nvPr/>
        </p:nvSpPr>
        <p:spPr>
          <a:xfrm>
            <a:off x="344300" y="4750206"/>
            <a:ext cx="2897400" cy="15054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None/>
            </a:pPr>
            <a:r>
              <a:rPr lang="en-US" sz="1700">
                <a:solidFill>
                  <a:schemeClr val="dk2"/>
                </a:solidFill>
                <a:latin typeface="Spectral"/>
                <a:ea typeface="Spectral"/>
                <a:cs typeface="Spectral"/>
                <a:sym typeface="Spectral"/>
              </a:rPr>
              <a:t>Sistem pengumpulan exp/poin berdasarkan masa tenure. Pemberian notifikasi email untuk customer yang tidak order selama 1 bulan terakhir.</a:t>
            </a:r>
            <a:endParaRPr sz="1500"/>
          </a:p>
        </p:txBody>
      </p:sp>
      <p:sp>
        <p:nvSpPr>
          <p:cNvPr id="2529" name="Google Shape;2529;g14221f01383_0_1764"/>
          <p:cNvSpPr/>
          <p:nvPr/>
        </p:nvSpPr>
        <p:spPr>
          <a:xfrm>
            <a:off x="344300" y="4298382"/>
            <a:ext cx="2897400" cy="37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020E50"/>
                </a:solidFill>
                <a:latin typeface="Poppins SemiBold"/>
                <a:ea typeface="Poppins SemiBold"/>
                <a:cs typeface="Poppins SemiBold"/>
                <a:sym typeface="Poppins SemiBold"/>
              </a:rPr>
              <a:t>Tenure</a:t>
            </a:r>
            <a:endParaRPr sz="1500"/>
          </a:p>
        </p:txBody>
      </p:sp>
      <p:sp>
        <p:nvSpPr>
          <p:cNvPr id="2530" name="Google Shape;2530;g14221f01383_0_1764"/>
          <p:cNvSpPr/>
          <p:nvPr/>
        </p:nvSpPr>
        <p:spPr>
          <a:xfrm>
            <a:off x="8950296" y="4298382"/>
            <a:ext cx="2897400" cy="37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020E50"/>
                </a:solidFill>
                <a:latin typeface="Poppins SemiBold"/>
                <a:ea typeface="Poppins SemiBold"/>
                <a:cs typeface="Poppins SemiBold"/>
                <a:sym typeface="Poppins SemiBold"/>
              </a:rPr>
              <a:t>Complain</a:t>
            </a:r>
            <a:endParaRPr sz="1500"/>
          </a:p>
        </p:txBody>
      </p:sp>
      <p:sp>
        <p:nvSpPr>
          <p:cNvPr id="2531" name="Google Shape;2531;g14221f01383_0_1764"/>
          <p:cNvSpPr txBox="1"/>
          <p:nvPr/>
        </p:nvSpPr>
        <p:spPr>
          <a:xfrm>
            <a:off x="6083758" y="4750206"/>
            <a:ext cx="2897400" cy="10344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None/>
            </a:pPr>
            <a:r>
              <a:rPr lang="en-US" sz="1700">
                <a:solidFill>
                  <a:schemeClr val="dk2"/>
                </a:solidFill>
                <a:latin typeface="Spectral"/>
                <a:ea typeface="Spectral"/>
                <a:cs typeface="Spectral"/>
                <a:sym typeface="Spectral"/>
              </a:rPr>
              <a:t>Pemberian voucher cashback 50% untuk tiap kelompok transaksi yang customer berstatus single.</a:t>
            </a:r>
            <a:endParaRPr sz="1600">
              <a:solidFill>
                <a:srgbClr val="020E50"/>
              </a:solidFill>
              <a:latin typeface="Poppins Light"/>
              <a:ea typeface="Poppins Light"/>
              <a:cs typeface="Poppins Light"/>
              <a:sym typeface="Poppins Light"/>
            </a:endParaRPr>
          </a:p>
        </p:txBody>
      </p:sp>
      <p:sp>
        <p:nvSpPr>
          <p:cNvPr id="2532" name="Google Shape;2532;g14221f01383_0_1764"/>
          <p:cNvSpPr/>
          <p:nvPr/>
        </p:nvSpPr>
        <p:spPr>
          <a:xfrm>
            <a:off x="6083758" y="4298382"/>
            <a:ext cx="2897400" cy="37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020E50"/>
                </a:solidFill>
                <a:latin typeface="Poppins SemiBold"/>
                <a:ea typeface="Poppins SemiBold"/>
                <a:cs typeface="Poppins SemiBold"/>
                <a:sym typeface="Poppins SemiBold"/>
              </a:rPr>
              <a:t>Marital Status</a:t>
            </a:r>
            <a:endParaRPr sz="1500"/>
          </a:p>
        </p:txBody>
      </p:sp>
      <p:pic>
        <p:nvPicPr>
          <p:cNvPr id="2533" name="Google Shape;2533;g14221f01383_0_1764"/>
          <p:cNvPicPr preferRelativeResize="0"/>
          <p:nvPr/>
        </p:nvPicPr>
        <p:blipFill rotWithShape="1">
          <a:blip r:embed="rId3">
            <a:alphaModFix/>
          </a:blip>
          <a:srcRect b="0" l="0" r="0" t="0"/>
          <a:stretch/>
        </p:blipFill>
        <p:spPr>
          <a:xfrm>
            <a:off x="3500268" y="1806301"/>
            <a:ext cx="2324915" cy="2568284"/>
          </a:xfrm>
          <a:prstGeom prst="rect">
            <a:avLst/>
          </a:prstGeom>
          <a:noFill/>
          <a:ln>
            <a:noFill/>
          </a:ln>
        </p:spPr>
      </p:pic>
      <p:pic>
        <p:nvPicPr>
          <p:cNvPr id="2534" name="Google Shape;2534;g14221f01383_0_1764"/>
          <p:cNvPicPr preferRelativeResize="0"/>
          <p:nvPr/>
        </p:nvPicPr>
        <p:blipFill rotWithShape="1">
          <a:blip r:embed="rId4">
            <a:alphaModFix/>
          </a:blip>
          <a:srcRect b="0" l="0" r="0" t="0"/>
          <a:stretch/>
        </p:blipFill>
        <p:spPr>
          <a:xfrm>
            <a:off x="9517819" y="1764866"/>
            <a:ext cx="2055487" cy="2498753"/>
          </a:xfrm>
          <a:prstGeom prst="rect">
            <a:avLst/>
          </a:prstGeom>
          <a:noFill/>
          <a:ln>
            <a:noFill/>
          </a:ln>
        </p:spPr>
      </p:pic>
      <p:pic>
        <p:nvPicPr>
          <p:cNvPr id="2535" name="Google Shape;2535;g14221f01383_0_1764"/>
          <p:cNvPicPr preferRelativeResize="0"/>
          <p:nvPr/>
        </p:nvPicPr>
        <p:blipFill rotWithShape="1">
          <a:blip r:embed="rId5">
            <a:alphaModFix/>
          </a:blip>
          <a:srcRect b="0" l="0" r="0" t="0"/>
          <a:stretch/>
        </p:blipFill>
        <p:spPr>
          <a:xfrm>
            <a:off x="6753686" y="1884371"/>
            <a:ext cx="1929462" cy="2259742"/>
          </a:xfrm>
          <a:prstGeom prst="rect">
            <a:avLst/>
          </a:prstGeom>
          <a:noFill/>
          <a:ln>
            <a:noFill/>
          </a:ln>
        </p:spPr>
      </p:pic>
      <p:sp>
        <p:nvSpPr>
          <p:cNvPr id="2536" name="Google Shape;2536;g14221f01383_0_1764"/>
          <p:cNvSpPr txBox="1"/>
          <p:nvPr/>
        </p:nvSpPr>
        <p:spPr>
          <a:xfrm>
            <a:off x="3282176" y="4750206"/>
            <a:ext cx="2897400" cy="10344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None/>
            </a:pPr>
            <a:r>
              <a:rPr lang="en-US" sz="1700">
                <a:solidFill>
                  <a:schemeClr val="dk2"/>
                </a:solidFill>
                <a:latin typeface="Spectral"/>
                <a:ea typeface="Spectral"/>
                <a:cs typeface="Spectral"/>
                <a:sym typeface="Spectral"/>
              </a:rPr>
              <a:t>Menjalankan p</a:t>
            </a:r>
            <a:r>
              <a:rPr lang="en-US" sz="1700">
                <a:solidFill>
                  <a:schemeClr val="dk2"/>
                </a:solidFill>
                <a:latin typeface="Spectral"/>
                <a:ea typeface="Spectral"/>
                <a:cs typeface="Spectral"/>
                <a:sym typeface="Spectral"/>
              </a:rPr>
              <a:t>romo cashback/diskon menarik untuk setiap pembelian bundling Mobile Phone.</a:t>
            </a:r>
            <a:endParaRPr sz="1500"/>
          </a:p>
        </p:txBody>
      </p:sp>
      <p:sp>
        <p:nvSpPr>
          <p:cNvPr id="2537" name="Google Shape;2537;g14221f01383_0_1764"/>
          <p:cNvSpPr/>
          <p:nvPr/>
        </p:nvSpPr>
        <p:spPr>
          <a:xfrm>
            <a:off x="3282176" y="4298382"/>
            <a:ext cx="2897400" cy="37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020E50"/>
                </a:solidFill>
                <a:latin typeface="Poppins SemiBold"/>
                <a:ea typeface="Poppins SemiBold"/>
                <a:cs typeface="Poppins SemiBold"/>
                <a:sym typeface="Poppins SemiBold"/>
              </a:rPr>
              <a:t>Order Category</a:t>
            </a:r>
            <a:endParaRPr sz="1500"/>
          </a:p>
        </p:txBody>
      </p:sp>
      <p:sp>
        <p:nvSpPr>
          <p:cNvPr id="2538" name="Google Shape;2538;g14221f01383_0_1764"/>
          <p:cNvSpPr txBox="1"/>
          <p:nvPr>
            <p:ph idx="4294967295" type="ctrTitle"/>
          </p:nvPr>
        </p:nvSpPr>
        <p:spPr>
          <a:xfrm>
            <a:off x="404800" y="441892"/>
            <a:ext cx="111909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rgbClr val="000000"/>
              </a:buClr>
              <a:buSzPts val="3700"/>
              <a:buFont typeface="Arial"/>
              <a:buNone/>
            </a:pPr>
            <a:r>
              <a:rPr lang="en-US" sz="6000"/>
              <a:t>Business </a:t>
            </a:r>
            <a:r>
              <a:rPr lang="en-US" sz="6000">
                <a:solidFill>
                  <a:schemeClr val="accent1"/>
                </a:solidFill>
                <a:latin typeface="Overpass SemiBold"/>
                <a:ea typeface="Overpass SemiBold"/>
                <a:cs typeface="Overpass SemiBold"/>
                <a:sym typeface="Overpass SemiBold"/>
              </a:rPr>
              <a:t>Recommendations</a:t>
            </a:r>
            <a:endParaRPr sz="6000"/>
          </a:p>
        </p:txBody>
      </p:sp>
      <p:sp>
        <p:nvSpPr>
          <p:cNvPr id="2539" name="Google Shape;2539;g14221f01383_0_1764"/>
          <p:cNvSpPr txBox="1"/>
          <p:nvPr/>
        </p:nvSpPr>
        <p:spPr>
          <a:xfrm>
            <a:off x="8820713" y="4707525"/>
            <a:ext cx="3449700" cy="19764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None/>
            </a:pPr>
            <a:r>
              <a:rPr lang="en-US" sz="1700">
                <a:solidFill>
                  <a:schemeClr val="dk2"/>
                </a:solidFill>
                <a:latin typeface="Spectral"/>
                <a:ea typeface="Spectral"/>
                <a:cs typeface="Spectral"/>
                <a:sym typeface="Spectral"/>
              </a:rPr>
              <a:t>Feedback pelayanan (service) lebih responsif dan cepat tanggap (respon time &lt;5 menit), memberikan solusi secara komprehensif serta melakukan evaluasi dengan menggunakan metode Customer Satisfaction Score (CSAT)</a:t>
            </a:r>
            <a:endParaRPr sz="1600">
              <a:solidFill>
                <a:srgbClr val="020E50"/>
              </a:solidFill>
              <a:latin typeface="Poppins Light"/>
              <a:ea typeface="Poppins Light"/>
              <a:cs typeface="Poppins Light"/>
              <a:sym typeface="Poppins Light"/>
            </a:endParaRPr>
          </a:p>
        </p:txBody>
      </p:sp>
      <p:pic>
        <p:nvPicPr>
          <p:cNvPr id="2540" name="Google Shape;2540;g14221f01383_0_1764"/>
          <p:cNvPicPr preferRelativeResize="0"/>
          <p:nvPr/>
        </p:nvPicPr>
        <p:blipFill rotWithShape="1">
          <a:blip r:embed="rId6">
            <a:alphaModFix/>
          </a:blip>
          <a:srcRect b="0" l="0" r="0" t="0"/>
          <a:stretch/>
        </p:blipFill>
        <p:spPr>
          <a:xfrm>
            <a:off x="468412" y="1900813"/>
            <a:ext cx="2649176" cy="2379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13ef9bf7b38_0_1145"/>
          <p:cNvSpPr txBox="1"/>
          <p:nvPr>
            <p:ph type="title"/>
          </p:nvPr>
        </p:nvSpPr>
        <p:spPr>
          <a:xfrm>
            <a:off x="287350" y="363450"/>
            <a:ext cx="11544000" cy="1017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sz="4300"/>
              <a:t>OUR</a:t>
            </a:r>
            <a:r>
              <a:rPr lang="en-US" sz="4300"/>
              <a:t> </a:t>
            </a:r>
            <a:r>
              <a:rPr lang="en-US" sz="4300">
                <a:solidFill>
                  <a:schemeClr val="accent1"/>
                </a:solidFill>
                <a:latin typeface="Overpass SemiBold"/>
                <a:ea typeface="Overpass SemiBold"/>
                <a:cs typeface="Overpass SemiBold"/>
                <a:sym typeface="Overpass SemiBold"/>
              </a:rPr>
              <a:t>TEAM</a:t>
            </a:r>
            <a:endParaRPr sz="4300">
              <a:solidFill>
                <a:schemeClr val="accent1"/>
              </a:solidFill>
              <a:latin typeface="Overpass SemiBold"/>
              <a:ea typeface="Overpass SemiBold"/>
              <a:cs typeface="Overpass SemiBold"/>
              <a:sym typeface="Overpass SemiBold"/>
            </a:endParaRPr>
          </a:p>
          <a:p>
            <a:pPr indent="0" lvl="0" marL="0" rtl="0" algn="ctr">
              <a:spcBef>
                <a:spcPts val="0"/>
              </a:spcBef>
              <a:spcAft>
                <a:spcPts val="0"/>
              </a:spcAft>
              <a:buNone/>
            </a:pPr>
            <a:r>
              <a:t/>
            </a:r>
            <a:endParaRPr sz="4300"/>
          </a:p>
        </p:txBody>
      </p:sp>
      <p:sp>
        <p:nvSpPr>
          <p:cNvPr id="858" name="Google Shape;858;g13ef9bf7b38_0_1145"/>
          <p:cNvSpPr txBox="1"/>
          <p:nvPr>
            <p:ph idx="1" type="subTitle"/>
          </p:nvPr>
        </p:nvSpPr>
        <p:spPr>
          <a:xfrm>
            <a:off x="8271400" y="2603600"/>
            <a:ext cx="3036900" cy="999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Muhammad </a:t>
            </a:r>
            <a:r>
              <a:rPr lang="en-US">
                <a:solidFill>
                  <a:schemeClr val="accent1"/>
                </a:solidFill>
              </a:rPr>
              <a:t>Hafidz </a:t>
            </a:r>
            <a:r>
              <a:rPr lang="en-US"/>
              <a:t>Erdityo</a:t>
            </a:r>
            <a:endParaRPr/>
          </a:p>
        </p:txBody>
      </p:sp>
      <p:sp>
        <p:nvSpPr>
          <p:cNvPr id="859" name="Google Shape;859;g13ef9bf7b38_0_1145"/>
          <p:cNvSpPr txBox="1"/>
          <p:nvPr>
            <p:ph idx="2" type="subTitle"/>
          </p:nvPr>
        </p:nvSpPr>
        <p:spPr>
          <a:xfrm>
            <a:off x="1173813" y="5064400"/>
            <a:ext cx="3036900" cy="471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Nisa </a:t>
            </a:r>
            <a:r>
              <a:rPr lang="en-US">
                <a:solidFill>
                  <a:schemeClr val="accent1"/>
                </a:solidFill>
              </a:rPr>
              <a:t>Awanis</a:t>
            </a:r>
            <a:endParaRPr>
              <a:solidFill>
                <a:schemeClr val="accent1"/>
              </a:solidFill>
            </a:endParaRPr>
          </a:p>
        </p:txBody>
      </p:sp>
      <p:sp>
        <p:nvSpPr>
          <p:cNvPr id="860" name="Google Shape;860;g13ef9bf7b38_0_1145"/>
          <p:cNvSpPr txBox="1"/>
          <p:nvPr>
            <p:ph idx="3" type="subTitle"/>
          </p:nvPr>
        </p:nvSpPr>
        <p:spPr>
          <a:xfrm>
            <a:off x="4608400" y="2688333"/>
            <a:ext cx="3036900" cy="865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Dimas </a:t>
            </a:r>
            <a:r>
              <a:rPr lang="en-US">
                <a:solidFill>
                  <a:schemeClr val="accent1"/>
                </a:solidFill>
              </a:rPr>
              <a:t>Darmawan</a:t>
            </a:r>
            <a:endParaRPr>
              <a:solidFill>
                <a:schemeClr val="accent1"/>
              </a:solidFill>
            </a:endParaRPr>
          </a:p>
        </p:txBody>
      </p:sp>
      <p:sp>
        <p:nvSpPr>
          <p:cNvPr id="861" name="Google Shape;861;g13ef9bf7b38_0_1145"/>
          <p:cNvSpPr txBox="1"/>
          <p:nvPr>
            <p:ph idx="7" type="subTitle"/>
          </p:nvPr>
        </p:nvSpPr>
        <p:spPr>
          <a:xfrm>
            <a:off x="4577600" y="4989067"/>
            <a:ext cx="3036900" cy="999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Triarni </a:t>
            </a:r>
            <a:r>
              <a:rPr lang="en-US">
                <a:solidFill>
                  <a:schemeClr val="accent1"/>
                </a:solidFill>
              </a:rPr>
              <a:t>Yuni </a:t>
            </a:r>
            <a:r>
              <a:rPr lang="en-US"/>
              <a:t>Putri </a:t>
            </a:r>
            <a:r>
              <a:rPr lang="en-US">
                <a:solidFill>
                  <a:schemeClr val="accent1"/>
                </a:solidFill>
              </a:rPr>
              <a:t>Utami</a:t>
            </a:r>
            <a:endParaRPr>
              <a:solidFill>
                <a:schemeClr val="accent1"/>
              </a:solidFill>
            </a:endParaRPr>
          </a:p>
        </p:txBody>
      </p:sp>
      <p:sp>
        <p:nvSpPr>
          <p:cNvPr id="862" name="Google Shape;862;g13ef9bf7b38_0_1145"/>
          <p:cNvSpPr txBox="1"/>
          <p:nvPr>
            <p:ph idx="8" type="subTitle"/>
          </p:nvPr>
        </p:nvSpPr>
        <p:spPr>
          <a:xfrm>
            <a:off x="8287050" y="5064400"/>
            <a:ext cx="3036900" cy="471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Fauziah </a:t>
            </a:r>
            <a:r>
              <a:rPr lang="en-US">
                <a:solidFill>
                  <a:schemeClr val="accent1"/>
                </a:solidFill>
              </a:rPr>
              <a:t>Latifah</a:t>
            </a:r>
            <a:endParaRPr>
              <a:solidFill>
                <a:schemeClr val="accent1"/>
              </a:solidFill>
            </a:endParaRPr>
          </a:p>
        </p:txBody>
      </p:sp>
      <p:sp>
        <p:nvSpPr>
          <p:cNvPr id="863" name="Google Shape;863;g13ef9bf7b38_0_1145"/>
          <p:cNvSpPr txBox="1"/>
          <p:nvPr>
            <p:ph idx="9" type="subTitle"/>
          </p:nvPr>
        </p:nvSpPr>
        <p:spPr>
          <a:xfrm>
            <a:off x="1173775" y="2867292"/>
            <a:ext cx="3036900" cy="471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Vicky </a:t>
            </a:r>
            <a:r>
              <a:rPr lang="en-US">
                <a:solidFill>
                  <a:schemeClr val="accent1"/>
                </a:solidFill>
              </a:rPr>
              <a:t>Jodie</a:t>
            </a:r>
            <a:endParaRPr>
              <a:solidFill>
                <a:schemeClr val="accent1"/>
              </a:solidFill>
            </a:endParaRPr>
          </a:p>
        </p:txBody>
      </p:sp>
      <p:grpSp>
        <p:nvGrpSpPr>
          <p:cNvPr id="864" name="Google Shape;864;g13ef9bf7b38_0_1145"/>
          <p:cNvGrpSpPr/>
          <p:nvPr/>
        </p:nvGrpSpPr>
        <p:grpSpPr>
          <a:xfrm>
            <a:off x="9372725" y="4012822"/>
            <a:ext cx="865178" cy="865178"/>
            <a:chOff x="4247563" y="1335200"/>
            <a:chExt cx="648900" cy="648900"/>
          </a:xfrm>
        </p:grpSpPr>
        <p:sp>
          <p:nvSpPr>
            <p:cNvPr id="865" name="Google Shape;865;g13ef9bf7b38_0_1145"/>
            <p:cNvSpPr/>
            <p:nvPr/>
          </p:nvSpPr>
          <p:spPr>
            <a:xfrm>
              <a:off x="4247563" y="1335200"/>
              <a:ext cx="648900" cy="6489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66" name="Google Shape;866;g13ef9bf7b38_0_1145"/>
            <p:cNvGrpSpPr/>
            <p:nvPr/>
          </p:nvGrpSpPr>
          <p:grpSpPr>
            <a:xfrm>
              <a:off x="4387448" y="1411074"/>
              <a:ext cx="369117" cy="497152"/>
              <a:chOff x="8062968" y="2419290"/>
              <a:chExt cx="263316" cy="354728"/>
            </a:xfrm>
          </p:grpSpPr>
          <p:sp>
            <p:nvSpPr>
              <p:cNvPr id="867" name="Google Shape;867;g13ef9bf7b38_0_1145"/>
              <p:cNvSpPr/>
              <p:nvPr/>
            </p:nvSpPr>
            <p:spPr>
              <a:xfrm>
                <a:off x="8080198" y="2436520"/>
                <a:ext cx="97434" cy="257320"/>
              </a:xfrm>
              <a:custGeom>
                <a:rect b="b" l="l" r="r" t="t"/>
                <a:pathLst>
                  <a:path extrusionOk="0" h="9827" w="3721">
                    <a:moveTo>
                      <a:pt x="2404" y="1"/>
                    </a:moveTo>
                    <a:cubicBezTo>
                      <a:pt x="878" y="869"/>
                      <a:pt x="0" y="2338"/>
                      <a:pt x="0" y="3988"/>
                    </a:cubicBezTo>
                    <a:cubicBezTo>
                      <a:pt x="0" y="6946"/>
                      <a:pt x="1527" y="9827"/>
                      <a:pt x="1527" y="9827"/>
                    </a:cubicBezTo>
                    <a:lnTo>
                      <a:pt x="3721" y="9827"/>
                    </a:lnTo>
                    <a:lnTo>
                      <a:pt x="3721" y="1"/>
                    </a:lnTo>
                    <a:close/>
                  </a:path>
                </a:pathLst>
              </a:custGeom>
              <a:solidFill>
                <a:srgbClr val="C3575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8" name="Google Shape;868;g13ef9bf7b38_0_1145"/>
              <p:cNvSpPr/>
              <p:nvPr/>
            </p:nvSpPr>
            <p:spPr>
              <a:xfrm>
                <a:off x="8131652" y="2419290"/>
                <a:ext cx="183138" cy="268815"/>
              </a:xfrm>
              <a:custGeom>
                <a:rect b="b" l="l" r="r" t="t"/>
                <a:pathLst>
                  <a:path extrusionOk="0" h="10266" w="6994">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9" name="Google Shape;869;g13ef9bf7b38_0_1145"/>
              <p:cNvSpPr/>
              <p:nvPr/>
            </p:nvSpPr>
            <p:spPr>
              <a:xfrm>
                <a:off x="8103188" y="2562182"/>
                <a:ext cx="22755" cy="45928"/>
              </a:xfrm>
              <a:custGeom>
                <a:rect b="b" l="l" r="r" t="t"/>
                <a:pathLst>
                  <a:path extrusionOk="0" h="1754" w="869">
                    <a:moveTo>
                      <a:pt x="429" y="0"/>
                    </a:moveTo>
                    <a:cubicBezTo>
                      <a:pt x="429" y="0"/>
                      <a:pt x="0" y="878"/>
                      <a:pt x="0" y="1317"/>
                    </a:cubicBezTo>
                    <a:cubicBezTo>
                      <a:pt x="0" y="1608"/>
                      <a:pt x="217" y="1753"/>
                      <a:pt x="434" y="1753"/>
                    </a:cubicBezTo>
                    <a:cubicBezTo>
                      <a:pt x="651" y="1753"/>
                      <a:pt x="868" y="1608"/>
                      <a:pt x="868" y="1317"/>
                    </a:cubicBezTo>
                    <a:cubicBezTo>
                      <a:pt x="868" y="878"/>
                      <a:pt x="429" y="0"/>
                      <a:pt x="429" y="0"/>
                    </a:cubicBez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0" name="Google Shape;870;g13ef9bf7b38_0_1145"/>
              <p:cNvSpPr/>
              <p:nvPr/>
            </p:nvSpPr>
            <p:spPr>
              <a:xfrm>
                <a:off x="8103188"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1" name="Google Shape;871;g13ef9bf7b38_0_1145"/>
              <p:cNvSpPr/>
              <p:nvPr/>
            </p:nvSpPr>
            <p:spPr>
              <a:xfrm>
                <a:off x="8263310" y="2562182"/>
                <a:ext cx="22755" cy="45928"/>
              </a:xfrm>
              <a:custGeom>
                <a:rect b="b" l="l" r="r" t="t"/>
                <a:pathLst>
                  <a:path extrusionOk="0" h="1754" w="869">
                    <a:moveTo>
                      <a:pt x="439" y="0"/>
                    </a:moveTo>
                    <a:cubicBezTo>
                      <a:pt x="439" y="0"/>
                      <a:pt x="0" y="878"/>
                      <a:pt x="0" y="1317"/>
                    </a:cubicBezTo>
                    <a:cubicBezTo>
                      <a:pt x="0" y="1608"/>
                      <a:pt x="217" y="1753"/>
                      <a:pt x="434" y="1753"/>
                    </a:cubicBezTo>
                    <a:cubicBezTo>
                      <a:pt x="651" y="1753"/>
                      <a:pt x="868" y="1608"/>
                      <a:pt x="868" y="1317"/>
                    </a:cubicBezTo>
                    <a:cubicBezTo>
                      <a:pt x="868" y="878"/>
                      <a:pt x="439" y="0"/>
                      <a:pt x="439"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2" name="Google Shape;872;g13ef9bf7b38_0_1145"/>
              <p:cNvSpPr/>
              <p:nvPr/>
            </p:nvSpPr>
            <p:spPr>
              <a:xfrm>
                <a:off x="8263310"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3" name="Google Shape;873;g13ef9bf7b38_0_1145"/>
              <p:cNvSpPr/>
              <p:nvPr/>
            </p:nvSpPr>
            <p:spPr>
              <a:xfrm>
                <a:off x="8062968" y="2625131"/>
                <a:ext cx="263316" cy="148888"/>
              </a:xfrm>
              <a:custGeom>
                <a:rect b="b" l="l" r="r" t="t"/>
                <a:pathLst>
                  <a:path extrusionOk="0" h="5686" w="10056">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874" name="Google Shape;874;g13ef9bf7b38_0_1145"/>
              <p:cNvSpPr/>
              <p:nvPr/>
            </p:nvSpPr>
            <p:spPr>
              <a:xfrm>
                <a:off x="8160376" y="2625131"/>
                <a:ext cx="68736" cy="22990"/>
              </a:xfrm>
              <a:custGeom>
                <a:rect b="b" l="l" r="r" t="t"/>
                <a:pathLst>
                  <a:path extrusionOk="0" h="878" w="2625">
                    <a:moveTo>
                      <a:pt x="1" y="0"/>
                    </a:moveTo>
                    <a:lnTo>
                      <a:pt x="1" y="601"/>
                    </a:lnTo>
                    <a:cubicBezTo>
                      <a:pt x="411" y="782"/>
                      <a:pt x="859" y="878"/>
                      <a:pt x="1308" y="878"/>
                    </a:cubicBezTo>
                    <a:cubicBezTo>
                      <a:pt x="1756" y="878"/>
                      <a:pt x="2204" y="782"/>
                      <a:pt x="2624" y="601"/>
                    </a:cubicBezTo>
                    <a:lnTo>
                      <a:pt x="2624" y="0"/>
                    </a:ln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5" name="Google Shape;875;g13ef9bf7b38_0_1145"/>
              <p:cNvSpPr/>
              <p:nvPr/>
            </p:nvSpPr>
            <p:spPr>
              <a:xfrm>
                <a:off x="8098187" y="2482239"/>
                <a:ext cx="192617" cy="154387"/>
              </a:xfrm>
              <a:custGeom>
                <a:rect b="b" l="l" r="r" t="t"/>
                <a:pathLst>
                  <a:path extrusionOk="0" h="5896" w="7356">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6" name="Google Shape;876;g13ef9bf7b38_0_1145"/>
              <p:cNvSpPr/>
              <p:nvPr/>
            </p:nvSpPr>
            <p:spPr>
              <a:xfrm>
                <a:off x="8154642" y="2539872"/>
                <a:ext cx="11521" cy="17334"/>
              </a:xfrm>
              <a:custGeom>
                <a:rect b="b" l="l" r="r" t="t"/>
                <a:pathLst>
                  <a:path extrusionOk="0" h="662" w="440">
                    <a:moveTo>
                      <a:pt x="220" y="1"/>
                    </a:moveTo>
                    <a:cubicBezTo>
                      <a:pt x="110" y="1"/>
                      <a:pt x="0" y="75"/>
                      <a:pt x="0" y="222"/>
                    </a:cubicBezTo>
                    <a:lnTo>
                      <a:pt x="0" y="442"/>
                    </a:lnTo>
                    <a:cubicBezTo>
                      <a:pt x="0" y="556"/>
                      <a:pt x="96" y="661"/>
                      <a:pt x="220" y="661"/>
                    </a:cubicBezTo>
                    <a:cubicBezTo>
                      <a:pt x="334" y="652"/>
                      <a:pt x="439" y="556"/>
                      <a:pt x="439" y="442"/>
                    </a:cubicBezTo>
                    <a:lnTo>
                      <a:pt x="439" y="222"/>
                    </a:lnTo>
                    <a:cubicBezTo>
                      <a:pt x="439" y="75"/>
                      <a:pt x="329" y="1"/>
                      <a:pt x="220" y="1"/>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7" name="Google Shape;877;g13ef9bf7b38_0_1145"/>
              <p:cNvSpPr/>
              <p:nvPr/>
            </p:nvSpPr>
            <p:spPr>
              <a:xfrm>
                <a:off x="8223325" y="2539872"/>
                <a:ext cx="11286" cy="17334"/>
              </a:xfrm>
              <a:custGeom>
                <a:rect b="b" l="l" r="r" t="t"/>
                <a:pathLst>
                  <a:path extrusionOk="0" h="662" w="431">
                    <a:moveTo>
                      <a:pt x="215" y="1"/>
                    </a:moveTo>
                    <a:cubicBezTo>
                      <a:pt x="108" y="1"/>
                      <a:pt x="1" y="75"/>
                      <a:pt x="1" y="222"/>
                    </a:cubicBezTo>
                    <a:lnTo>
                      <a:pt x="1" y="442"/>
                    </a:lnTo>
                    <a:cubicBezTo>
                      <a:pt x="1" y="556"/>
                      <a:pt x="96" y="661"/>
                      <a:pt x="220" y="661"/>
                    </a:cubicBezTo>
                    <a:cubicBezTo>
                      <a:pt x="335" y="652"/>
                      <a:pt x="430" y="556"/>
                      <a:pt x="430" y="442"/>
                    </a:cubicBezTo>
                    <a:lnTo>
                      <a:pt x="430" y="222"/>
                    </a:lnTo>
                    <a:cubicBezTo>
                      <a:pt x="430" y="75"/>
                      <a:pt x="323" y="1"/>
                      <a:pt x="215" y="1"/>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8" name="Google Shape;878;g13ef9bf7b38_0_1145"/>
              <p:cNvSpPr/>
              <p:nvPr/>
            </p:nvSpPr>
            <p:spPr>
              <a:xfrm>
                <a:off x="8169358" y="2585094"/>
                <a:ext cx="50720" cy="17334"/>
              </a:xfrm>
              <a:custGeom>
                <a:rect b="b" l="l" r="r" t="t"/>
                <a:pathLst>
                  <a:path extrusionOk="0" h="662" w="1937">
                    <a:moveTo>
                      <a:pt x="310" y="0"/>
                    </a:moveTo>
                    <a:cubicBezTo>
                      <a:pt x="144" y="0"/>
                      <a:pt x="0" y="221"/>
                      <a:pt x="154" y="375"/>
                    </a:cubicBezTo>
                    <a:cubicBezTo>
                      <a:pt x="373" y="558"/>
                      <a:pt x="645" y="662"/>
                      <a:pt x="928" y="662"/>
                    </a:cubicBezTo>
                    <a:cubicBezTo>
                      <a:pt x="940" y="662"/>
                      <a:pt x="952" y="661"/>
                      <a:pt x="965" y="661"/>
                    </a:cubicBezTo>
                    <a:cubicBezTo>
                      <a:pt x="977" y="661"/>
                      <a:pt x="989" y="662"/>
                      <a:pt x="1002" y="662"/>
                    </a:cubicBezTo>
                    <a:cubicBezTo>
                      <a:pt x="1284" y="662"/>
                      <a:pt x="1556" y="558"/>
                      <a:pt x="1776" y="375"/>
                    </a:cubicBezTo>
                    <a:cubicBezTo>
                      <a:pt x="1936" y="221"/>
                      <a:pt x="1789" y="0"/>
                      <a:pt x="1621" y="0"/>
                    </a:cubicBezTo>
                    <a:cubicBezTo>
                      <a:pt x="1570" y="0"/>
                      <a:pt x="1517" y="21"/>
                      <a:pt x="1470" y="70"/>
                    </a:cubicBezTo>
                    <a:cubicBezTo>
                      <a:pt x="1318" y="170"/>
                      <a:pt x="1141" y="220"/>
                      <a:pt x="965" y="220"/>
                    </a:cubicBezTo>
                    <a:cubicBezTo>
                      <a:pt x="788" y="220"/>
                      <a:pt x="612" y="170"/>
                      <a:pt x="459" y="70"/>
                    </a:cubicBezTo>
                    <a:cubicBezTo>
                      <a:pt x="412" y="21"/>
                      <a:pt x="360" y="0"/>
                      <a:pt x="31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9" name="Google Shape;879;g13ef9bf7b38_0_1145"/>
              <p:cNvSpPr/>
              <p:nvPr/>
            </p:nvSpPr>
            <p:spPr>
              <a:xfrm>
                <a:off x="8146734" y="2519317"/>
                <a:ext cx="23017" cy="14664"/>
              </a:xfrm>
              <a:custGeom>
                <a:rect b="b" l="l" r="r" t="t"/>
                <a:pathLst>
                  <a:path extrusionOk="0" h="560" w="879">
                    <a:moveTo>
                      <a:pt x="566" y="1"/>
                    </a:moveTo>
                    <a:cubicBezTo>
                      <a:pt x="534" y="1"/>
                      <a:pt x="500" y="8"/>
                      <a:pt x="464" y="25"/>
                    </a:cubicBezTo>
                    <a:lnTo>
                      <a:pt x="207" y="149"/>
                    </a:lnTo>
                    <a:cubicBezTo>
                      <a:pt x="0" y="243"/>
                      <a:pt x="62" y="559"/>
                      <a:pt x="292" y="559"/>
                    </a:cubicBezTo>
                    <a:cubicBezTo>
                      <a:pt x="295" y="559"/>
                      <a:pt x="299" y="559"/>
                      <a:pt x="302" y="559"/>
                    </a:cubicBezTo>
                    <a:cubicBezTo>
                      <a:pt x="331" y="559"/>
                      <a:pt x="369" y="550"/>
                      <a:pt x="398" y="540"/>
                    </a:cubicBezTo>
                    <a:lnTo>
                      <a:pt x="655" y="426"/>
                    </a:lnTo>
                    <a:cubicBezTo>
                      <a:pt x="878" y="310"/>
                      <a:pt x="772" y="1"/>
                      <a:pt x="56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0" name="Google Shape;880;g13ef9bf7b38_0_1145"/>
              <p:cNvSpPr/>
              <p:nvPr/>
            </p:nvSpPr>
            <p:spPr>
              <a:xfrm>
                <a:off x="8219476" y="2519317"/>
                <a:ext cx="23278" cy="14664"/>
              </a:xfrm>
              <a:custGeom>
                <a:rect b="b" l="l" r="r" t="t"/>
                <a:pathLst>
                  <a:path extrusionOk="0" h="560" w="889">
                    <a:moveTo>
                      <a:pt x="313" y="1"/>
                    </a:moveTo>
                    <a:cubicBezTo>
                      <a:pt x="107" y="1"/>
                      <a:pt x="1" y="310"/>
                      <a:pt x="224" y="426"/>
                    </a:cubicBezTo>
                    <a:lnTo>
                      <a:pt x="491" y="540"/>
                    </a:lnTo>
                    <a:cubicBezTo>
                      <a:pt x="520" y="550"/>
                      <a:pt x="548" y="559"/>
                      <a:pt x="577" y="559"/>
                    </a:cubicBezTo>
                    <a:cubicBezTo>
                      <a:pt x="580" y="559"/>
                      <a:pt x="584" y="559"/>
                      <a:pt x="587" y="559"/>
                    </a:cubicBezTo>
                    <a:cubicBezTo>
                      <a:pt x="818" y="559"/>
                      <a:pt x="889" y="243"/>
                      <a:pt x="672" y="149"/>
                    </a:cubicBezTo>
                    <a:lnTo>
                      <a:pt x="415" y="25"/>
                    </a:lnTo>
                    <a:cubicBezTo>
                      <a:pt x="379" y="8"/>
                      <a:pt x="345" y="1"/>
                      <a:pt x="31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1" name="Google Shape;881;g13ef9bf7b38_0_1145"/>
              <p:cNvSpPr/>
              <p:nvPr/>
            </p:nvSpPr>
            <p:spPr>
              <a:xfrm>
                <a:off x="8062968" y="2692321"/>
                <a:ext cx="263316" cy="81697"/>
              </a:xfrm>
              <a:custGeom>
                <a:rect b="b" l="l" r="r" t="t"/>
                <a:pathLst>
                  <a:path extrusionOk="0" h="3120" w="10056">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2" name="Google Shape;882;g13ef9bf7b38_0_1145"/>
              <p:cNvSpPr/>
              <p:nvPr/>
            </p:nvSpPr>
            <p:spPr>
              <a:xfrm>
                <a:off x="8087949" y="2692557"/>
                <a:ext cx="213355" cy="58550"/>
              </a:xfrm>
              <a:custGeom>
                <a:rect b="b" l="l" r="r" t="t"/>
                <a:pathLst>
                  <a:path extrusionOk="0" h="2236" w="8148">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3" name="Google Shape;883;g13ef9bf7b38_0_1145"/>
              <p:cNvSpPr/>
              <p:nvPr/>
            </p:nvSpPr>
            <p:spPr>
              <a:xfrm>
                <a:off x="8102429" y="2482239"/>
                <a:ext cx="138152" cy="154387"/>
              </a:xfrm>
              <a:custGeom>
                <a:rect b="b" l="l" r="r" t="t"/>
                <a:pathLst>
                  <a:path extrusionOk="0" h="5896" w="5276">
                    <a:moveTo>
                      <a:pt x="1994" y="0"/>
                    </a:moveTo>
                    <a:cubicBezTo>
                      <a:pt x="1269" y="0"/>
                      <a:pt x="678" y="582"/>
                      <a:pt x="678" y="1307"/>
                    </a:cubicBezTo>
                    <a:lnTo>
                      <a:pt x="678" y="2185"/>
                    </a:lnTo>
                    <a:lnTo>
                      <a:pt x="611" y="2185"/>
                    </a:lnTo>
                    <a:cubicBezTo>
                      <a:pt x="604" y="2185"/>
                      <a:pt x="598" y="2185"/>
                      <a:pt x="592" y="2185"/>
                    </a:cubicBezTo>
                    <a:cubicBezTo>
                      <a:pt x="304" y="2185"/>
                      <a:pt x="66" y="2392"/>
                      <a:pt x="29" y="2672"/>
                    </a:cubicBezTo>
                    <a:cubicBezTo>
                      <a:pt x="0" y="2996"/>
                      <a:pt x="248" y="3273"/>
                      <a:pt x="573" y="3273"/>
                    </a:cubicBezTo>
                    <a:lnTo>
                      <a:pt x="697" y="3273"/>
                    </a:lnTo>
                    <a:cubicBezTo>
                      <a:pt x="800" y="4776"/>
                      <a:pt x="2054" y="5895"/>
                      <a:pt x="3501" y="5895"/>
                    </a:cubicBezTo>
                    <a:cubicBezTo>
                      <a:pt x="3652" y="5895"/>
                      <a:pt x="3805" y="5883"/>
                      <a:pt x="3959" y="5858"/>
                    </a:cubicBezTo>
                    <a:cubicBezTo>
                      <a:pt x="2576" y="5648"/>
                      <a:pt x="1555" y="4455"/>
                      <a:pt x="1555" y="3053"/>
                    </a:cubicBezTo>
                    <a:lnTo>
                      <a:pt x="1555" y="1307"/>
                    </a:lnTo>
                    <a:cubicBezTo>
                      <a:pt x="1555" y="830"/>
                      <a:pt x="1947" y="439"/>
                      <a:pt x="2433" y="439"/>
                    </a:cubicBezTo>
                    <a:lnTo>
                      <a:pt x="4837" y="439"/>
                    </a:lnTo>
                    <a:cubicBezTo>
                      <a:pt x="5076" y="439"/>
                      <a:pt x="5276" y="239"/>
                      <a:pt x="5276" y="0"/>
                    </a:cubicBez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884" name="Google Shape;884;g13ef9bf7b38_0_1145"/>
          <p:cNvGrpSpPr/>
          <p:nvPr/>
        </p:nvGrpSpPr>
        <p:grpSpPr>
          <a:xfrm>
            <a:off x="9357261" y="1754764"/>
            <a:ext cx="865178" cy="865178"/>
            <a:chOff x="1534350" y="3087400"/>
            <a:chExt cx="648900" cy="648900"/>
          </a:xfrm>
        </p:grpSpPr>
        <p:sp>
          <p:nvSpPr>
            <p:cNvPr id="885" name="Google Shape;885;g13ef9bf7b38_0_1145"/>
            <p:cNvSpPr/>
            <p:nvPr/>
          </p:nvSpPr>
          <p:spPr>
            <a:xfrm>
              <a:off x="1534350" y="3087400"/>
              <a:ext cx="648900" cy="6489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86" name="Google Shape;886;g13ef9bf7b38_0_1145"/>
            <p:cNvGrpSpPr/>
            <p:nvPr/>
          </p:nvGrpSpPr>
          <p:grpSpPr>
            <a:xfrm>
              <a:off x="1667061" y="3164132"/>
              <a:ext cx="383491" cy="495449"/>
              <a:chOff x="7606826" y="2419290"/>
              <a:chExt cx="274550" cy="354728"/>
            </a:xfrm>
          </p:grpSpPr>
          <p:sp>
            <p:nvSpPr>
              <p:cNvPr id="887" name="Google Shape;887;g13ef9bf7b38_0_1145"/>
              <p:cNvSpPr/>
              <p:nvPr/>
            </p:nvSpPr>
            <p:spPr>
              <a:xfrm>
                <a:off x="7606826" y="2619370"/>
                <a:ext cx="274550" cy="154649"/>
              </a:xfrm>
              <a:custGeom>
                <a:rect b="b" l="l" r="r" t="t"/>
                <a:pathLst>
                  <a:path extrusionOk="0" h="5906" w="10485">
                    <a:moveTo>
                      <a:pt x="3711" y="1"/>
                    </a:moveTo>
                    <a:lnTo>
                      <a:pt x="3711" y="1041"/>
                    </a:lnTo>
                    <a:cubicBezTo>
                      <a:pt x="3711" y="1336"/>
                      <a:pt x="3520" y="1584"/>
                      <a:pt x="3244" y="1670"/>
                    </a:cubicBezTo>
                    <a:lnTo>
                      <a:pt x="935" y="2348"/>
                    </a:lnTo>
                    <a:cubicBezTo>
                      <a:pt x="382" y="2510"/>
                      <a:pt x="0" y="3025"/>
                      <a:pt x="0" y="3607"/>
                    </a:cubicBezTo>
                    <a:lnTo>
                      <a:pt x="0" y="5248"/>
                    </a:lnTo>
                    <a:cubicBezTo>
                      <a:pt x="0" y="5610"/>
                      <a:pt x="286" y="5906"/>
                      <a:pt x="649" y="5906"/>
                    </a:cubicBezTo>
                    <a:lnTo>
                      <a:pt x="9826" y="5906"/>
                    </a:lnTo>
                    <a:cubicBezTo>
                      <a:pt x="10189" y="5906"/>
                      <a:pt x="10485" y="5610"/>
                      <a:pt x="10485" y="5248"/>
                    </a:cubicBezTo>
                    <a:lnTo>
                      <a:pt x="10485" y="3607"/>
                    </a:lnTo>
                    <a:cubicBezTo>
                      <a:pt x="10485" y="3025"/>
                      <a:pt x="10093" y="2510"/>
                      <a:pt x="9540" y="2348"/>
                    </a:cubicBezTo>
                    <a:lnTo>
                      <a:pt x="7241" y="1670"/>
                    </a:lnTo>
                    <a:cubicBezTo>
                      <a:pt x="6955" y="1584"/>
                      <a:pt x="6764" y="1336"/>
                      <a:pt x="6764" y="1041"/>
                    </a:cubicBezTo>
                    <a:lnTo>
                      <a:pt x="6764"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8" name="Google Shape;888;g13ef9bf7b38_0_1145"/>
              <p:cNvSpPr/>
              <p:nvPr/>
            </p:nvSpPr>
            <p:spPr>
              <a:xfrm>
                <a:off x="7606826" y="2667576"/>
                <a:ext cx="274550" cy="106442"/>
              </a:xfrm>
              <a:custGeom>
                <a:rect b="b" l="l" r="r" t="t"/>
                <a:pathLst>
                  <a:path extrusionOk="0" h="4065" w="10485">
                    <a:moveTo>
                      <a:pt x="2671" y="1"/>
                    </a:moveTo>
                    <a:lnTo>
                      <a:pt x="935" y="507"/>
                    </a:lnTo>
                    <a:cubicBezTo>
                      <a:pt x="382" y="669"/>
                      <a:pt x="0" y="1184"/>
                      <a:pt x="0" y="1766"/>
                    </a:cubicBezTo>
                    <a:lnTo>
                      <a:pt x="0" y="3407"/>
                    </a:lnTo>
                    <a:cubicBezTo>
                      <a:pt x="0" y="3769"/>
                      <a:pt x="286" y="4065"/>
                      <a:pt x="649" y="4065"/>
                    </a:cubicBezTo>
                    <a:lnTo>
                      <a:pt x="9826" y="4065"/>
                    </a:lnTo>
                    <a:cubicBezTo>
                      <a:pt x="10189" y="4065"/>
                      <a:pt x="10485" y="3769"/>
                      <a:pt x="10485" y="3407"/>
                    </a:cubicBezTo>
                    <a:lnTo>
                      <a:pt x="10485" y="1766"/>
                    </a:lnTo>
                    <a:cubicBezTo>
                      <a:pt x="10485" y="1184"/>
                      <a:pt x="10093" y="669"/>
                      <a:pt x="9540" y="507"/>
                    </a:cubicBezTo>
                    <a:lnTo>
                      <a:pt x="7804" y="1"/>
                    </a:lnTo>
                    <a:cubicBezTo>
                      <a:pt x="7556" y="1213"/>
                      <a:pt x="6478" y="2090"/>
                      <a:pt x="5238" y="2090"/>
                    </a:cubicBezTo>
                    <a:cubicBezTo>
                      <a:pt x="3997" y="2090"/>
                      <a:pt x="2919" y="1213"/>
                      <a:pt x="2671" y="1"/>
                    </a:cubicBezTo>
                    <a:close/>
                  </a:path>
                </a:pathLst>
              </a:custGeom>
              <a:solidFill>
                <a:srgbClr val="C3575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9" name="Google Shape;889;g13ef9bf7b38_0_1145"/>
              <p:cNvSpPr/>
              <p:nvPr/>
            </p:nvSpPr>
            <p:spPr>
              <a:xfrm>
                <a:off x="7703998" y="2619370"/>
                <a:ext cx="79943" cy="22886"/>
              </a:xfrm>
              <a:custGeom>
                <a:rect b="b" l="l" r="r" t="t"/>
                <a:pathLst>
                  <a:path extrusionOk="0" h="874" w="3053">
                    <a:moveTo>
                      <a:pt x="0" y="1"/>
                    </a:moveTo>
                    <a:lnTo>
                      <a:pt x="0" y="487"/>
                    </a:lnTo>
                    <a:cubicBezTo>
                      <a:pt x="477" y="745"/>
                      <a:pt x="1002" y="874"/>
                      <a:pt x="1527" y="874"/>
                    </a:cubicBezTo>
                    <a:cubicBezTo>
                      <a:pt x="2051" y="874"/>
                      <a:pt x="2576" y="745"/>
                      <a:pt x="3053" y="487"/>
                    </a:cubicBezTo>
                    <a:lnTo>
                      <a:pt x="3053" y="1"/>
                    </a:ln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0" name="Google Shape;890;g13ef9bf7b38_0_1145"/>
              <p:cNvSpPr/>
              <p:nvPr/>
            </p:nvSpPr>
            <p:spPr>
              <a:xfrm>
                <a:off x="7647543" y="2470744"/>
                <a:ext cx="192617" cy="160147"/>
              </a:xfrm>
              <a:custGeom>
                <a:rect b="b" l="l" r="r" t="t"/>
                <a:pathLst>
                  <a:path extrusionOk="0" h="6116" w="7356">
                    <a:moveTo>
                      <a:pt x="840" y="1"/>
                    </a:moveTo>
                    <a:lnTo>
                      <a:pt x="840" y="2405"/>
                    </a:lnTo>
                    <a:lnTo>
                      <a:pt x="735" y="2405"/>
                    </a:lnTo>
                    <a:cubicBezTo>
                      <a:pt x="0" y="2405"/>
                      <a:pt x="0" y="3492"/>
                      <a:pt x="735" y="3492"/>
                    </a:cubicBezTo>
                    <a:lnTo>
                      <a:pt x="849" y="3492"/>
                    </a:lnTo>
                    <a:cubicBezTo>
                      <a:pt x="964" y="4971"/>
                      <a:pt x="2194" y="6116"/>
                      <a:pt x="3683" y="6116"/>
                    </a:cubicBezTo>
                    <a:cubicBezTo>
                      <a:pt x="5161" y="6116"/>
                      <a:pt x="6392" y="4971"/>
                      <a:pt x="6506" y="3492"/>
                    </a:cubicBezTo>
                    <a:lnTo>
                      <a:pt x="6630" y="3492"/>
                    </a:lnTo>
                    <a:cubicBezTo>
                      <a:pt x="7355" y="3492"/>
                      <a:pt x="7355" y="2405"/>
                      <a:pt x="6630" y="2405"/>
                    </a:cubicBezTo>
                    <a:lnTo>
                      <a:pt x="6525" y="2405"/>
                    </a:lnTo>
                    <a:lnTo>
                      <a:pt x="6525"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1" name="Google Shape;891;g13ef9bf7b38_0_1145"/>
              <p:cNvSpPr/>
              <p:nvPr/>
            </p:nvSpPr>
            <p:spPr>
              <a:xfrm>
                <a:off x="7651785" y="2470744"/>
                <a:ext cx="166379" cy="160121"/>
              </a:xfrm>
              <a:custGeom>
                <a:rect b="b" l="l" r="r" t="t"/>
                <a:pathLst>
                  <a:path extrusionOk="0" h="6115" w="6354">
                    <a:moveTo>
                      <a:pt x="678" y="1"/>
                    </a:moveTo>
                    <a:lnTo>
                      <a:pt x="678" y="2405"/>
                    </a:lnTo>
                    <a:lnTo>
                      <a:pt x="601" y="2405"/>
                    </a:lnTo>
                    <a:cubicBezTo>
                      <a:pt x="595" y="2404"/>
                      <a:pt x="589" y="2404"/>
                      <a:pt x="583" y="2404"/>
                    </a:cubicBezTo>
                    <a:cubicBezTo>
                      <a:pt x="304" y="2404"/>
                      <a:pt x="66" y="2611"/>
                      <a:pt x="29" y="2891"/>
                    </a:cubicBezTo>
                    <a:cubicBezTo>
                      <a:pt x="0" y="3215"/>
                      <a:pt x="248" y="3492"/>
                      <a:pt x="573" y="3492"/>
                    </a:cubicBezTo>
                    <a:lnTo>
                      <a:pt x="687" y="3492"/>
                    </a:lnTo>
                    <a:cubicBezTo>
                      <a:pt x="800" y="4995"/>
                      <a:pt x="2046" y="6115"/>
                      <a:pt x="3499" y="6115"/>
                    </a:cubicBezTo>
                    <a:cubicBezTo>
                      <a:pt x="3650" y="6115"/>
                      <a:pt x="3804" y="6103"/>
                      <a:pt x="3959" y="6077"/>
                    </a:cubicBezTo>
                    <a:cubicBezTo>
                      <a:pt x="2576" y="5868"/>
                      <a:pt x="1555" y="4675"/>
                      <a:pt x="1555" y="3282"/>
                    </a:cubicBezTo>
                    <a:lnTo>
                      <a:pt x="1555" y="1527"/>
                    </a:lnTo>
                    <a:cubicBezTo>
                      <a:pt x="1555" y="1050"/>
                      <a:pt x="1946" y="659"/>
                      <a:pt x="2433" y="659"/>
                    </a:cubicBezTo>
                    <a:lnTo>
                      <a:pt x="3740" y="659"/>
                    </a:lnTo>
                    <a:cubicBezTo>
                      <a:pt x="3932" y="802"/>
                      <a:pt x="4163" y="875"/>
                      <a:pt x="4392" y="875"/>
                    </a:cubicBezTo>
                    <a:cubicBezTo>
                      <a:pt x="4562" y="875"/>
                      <a:pt x="4731" y="835"/>
                      <a:pt x="4885" y="754"/>
                    </a:cubicBezTo>
                    <a:cubicBezTo>
                      <a:pt x="5184" y="972"/>
                      <a:pt x="5547" y="1088"/>
                      <a:pt x="5914" y="1088"/>
                    </a:cubicBezTo>
                    <a:cubicBezTo>
                      <a:pt x="6061" y="1088"/>
                      <a:pt x="6209" y="1069"/>
                      <a:pt x="6354" y="1031"/>
                    </a:cubicBezTo>
                    <a:lnTo>
                      <a:pt x="6354" y="1"/>
                    </a:ln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2" name="Google Shape;892;g13ef9bf7b38_0_1145"/>
              <p:cNvSpPr/>
              <p:nvPr/>
            </p:nvSpPr>
            <p:spPr>
              <a:xfrm>
                <a:off x="7654770" y="2419290"/>
                <a:ext cx="174156" cy="114428"/>
              </a:xfrm>
              <a:custGeom>
                <a:rect b="b" l="l" r="r" t="t"/>
                <a:pathLst>
                  <a:path extrusionOk="0" h="4370" w="6651">
                    <a:moveTo>
                      <a:pt x="1842" y="0"/>
                    </a:moveTo>
                    <a:cubicBezTo>
                      <a:pt x="812" y="0"/>
                      <a:pt x="1" y="897"/>
                      <a:pt x="106" y="1918"/>
                    </a:cubicBezTo>
                    <a:lnTo>
                      <a:pt x="344" y="4370"/>
                    </a:lnTo>
                    <a:lnTo>
                      <a:pt x="564" y="4370"/>
                    </a:lnTo>
                    <a:cubicBezTo>
                      <a:pt x="812" y="4370"/>
                      <a:pt x="1003" y="4169"/>
                      <a:pt x="1003" y="3931"/>
                    </a:cubicBezTo>
                    <a:lnTo>
                      <a:pt x="1003" y="2967"/>
                    </a:lnTo>
                    <a:cubicBezTo>
                      <a:pt x="1003" y="2481"/>
                      <a:pt x="1394" y="2090"/>
                      <a:pt x="1880" y="2090"/>
                    </a:cubicBezTo>
                    <a:lnTo>
                      <a:pt x="5811" y="2090"/>
                    </a:lnTo>
                    <a:lnTo>
                      <a:pt x="5811" y="3931"/>
                    </a:lnTo>
                    <a:cubicBezTo>
                      <a:pt x="5811" y="4169"/>
                      <a:pt x="6011" y="4370"/>
                      <a:pt x="6249" y="4370"/>
                    </a:cubicBezTo>
                    <a:lnTo>
                      <a:pt x="6469" y="4370"/>
                    </a:lnTo>
                    <a:lnTo>
                      <a:pt x="6650" y="2004"/>
                    </a:lnTo>
                    <a:lnTo>
                      <a:pt x="6631" y="2004"/>
                    </a:lnTo>
                    <a:lnTo>
                      <a:pt x="5811"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3" name="Google Shape;893;g13ef9bf7b38_0_1145"/>
              <p:cNvSpPr/>
              <p:nvPr/>
            </p:nvSpPr>
            <p:spPr>
              <a:xfrm>
                <a:off x="7654770" y="2419290"/>
                <a:ext cx="71983" cy="114428"/>
              </a:xfrm>
              <a:custGeom>
                <a:rect b="b" l="l" r="r" t="t"/>
                <a:pathLst>
                  <a:path extrusionOk="0" h="4370" w="2749">
                    <a:moveTo>
                      <a:pt x="1842" y="0"/>
                    </a:moveTo>
                    <a:cubicBezTo>
                      <a:pt x="812" y="0"/>
                      <a:pt x="1" y="888"/>
                      <a:pt x="106" y="1918"/>
                    </a:cubicBezTo>
                    <a:lnTo>
                      <a:pt x="344" y="4370"/>
                    </a:lnTo>
                    <a:lnTo>
                      <a:pt x="564" y="4370"/>
                    </a:lnTo>
                    <a:cubicBezTo>
                      <a:pt x="812" y="4370"/>
                      <a:pt x="1003" y="4169"/>
                      <a:pt x="1003" y="3931"/>
                    </a:cubicBezTo>
                    <a:lnTo>
                      <a:pt x="1003" y="1756"/>
                    </a:lnTo>
                    <a:cubicBezTo>
                      <a:pt x="1003" y="783"/>
                      <a:pt x="1785" y="0"/>
                      <a:pt x="2748"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4" name="Google Shape;894;g13ef9bf7b38_0_1145"/>
              <p:cNvSpPr/>
              <p:nvPr/>
            </p:nvSpPr>
            <p:spPr>
              <a:xfrm>
                <a:off x="7703998" y="2533640"/>
                <a:ext cx="11495" cy="17308"/>
              </a:xfrm>
              <a:custGeom>
                <a:rect b="b" l="l" r="r" t="t"/>
                <a:pathLst>
                  <a:path extrusionOk="0" h="661" w="439">
                    <a:moveTo>
                      <a:pt x="220" y="0"/>
                    </a:moveTo>
                    <a:cubicBezTo>
                      <a:pt x="110" y="0"/>
                      <a:pt x="0" y="74"/>
                      <a:pt x="0" y="222"/>
                    </a:cubicBezTo>
                    <a:lnTo>
                      <a:pt x="0" y="441"/>
                    </a:lnTo>
                    <a:cubicBezTo>
                      <a:pt x="0" y="556"/>
                      <a:pt x="96" y="661"/>
                      <a:pt x="220" y="661"/>
                    </a:cubicBezTo>
                    <a:cubicBezTo>
                      <a:pt x="334" y="661"/>
                      <a:pt x="439" y="556"/>
                      <a:pt x="439" y="441"/>
                    </a:cubicBezTo>
                    <a:lnTo>
                      <a:pt x="439" y="222"/>
                    </a:lnTo>
                    <a:cubicBezTo>
                      <a:pt x="439" y="74"/>
                      <a:pt x="329" y="0"/>
                      <a:pt x="220" y="0"/>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5" name="Google Shape;895;g13ef9bf7b38_0_1145"/>
              <p:cNvSpPr/>
              <p:nvPr/>
            </p:nvSpPr>
            <p:spPr>
              <a:xfrm>
                <a:off x="7772681" y="2533640"/>
                <a:ext cx="11260" cy="17308"/>
              </a:xfrm>
              <a:custGeom>
                <a:rect b="b" l="l" r="r" t="t"/>
                <a:pathLst>
                  <a:path extrusionOk="0" h="661" w="430">
                    <a:moveTo>
                      <a:pt x="215" y="0"/>
                    </a:moveTo>
                    <a:cubicBezTo>
                      <a:pt x="108" y="0"/>
                      <a:pt x="1" y="74"/>
                      <a:pt x="1" y="222"/>
                    </a:cubicBezTo>
                    <a:lnTo>
                      <a:pt x="1" y="441"/>
                    </a:lnTo>
                    <a:cubicBezTo>
                      <a:pt x="1" y="556"/>
                      <a:pt x="96" y="661"/>
                      <a:pt x="220" y="661"/>
                    </a:cubicBezTo>
                    <a:cubicBezTo>
                      <a:pt x="335" y="661"/>
                      <a:pt x="430" y="556"/>
                      <a:pt x="430" y="441"/>
                    </a:cubicBezTo>
                    <a:lnTo>
                      <a:pt x="430" y="222"/>
                    </a:lnTo>
                    <a:cubicBezTo>
                      <a:pt x="430" y="74"/>
                      <a:pt x="323" y="0"/>
                      <a:pt x="215" y="0"/>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6" name="Google Shape;896;g13ef9bf7b38_0_1145"/>
              <p:cNvSpPr/>
              <p:nvPr/>
            </p:nvSpPr>
            <p:spPr>
              <a:xfrm>
                <a:off x="7718714" y="2573598"/>
                <a:ext cx="50720" cy="17334"/>
              </a:xfrm>
              <a:custGeom>
                <a:rect b="b" l="l" r="r" t="t"/>
                <a:pathLst>
                  <a:path extrusionOk="0" h="662" w="1937">
                    <a:moveTo>
                      <a:pt x="314" y="0"/>
                    </a:moveTo>
                    <a:cubicBezTo>
                      <a:pt x="144" y="0"/>
                      <a:pt x="0" y="221"/>
                      <a:pt x="154" y="375"/>
                    </a:cubicBezTo>
                    <a:cubicBezTo>
                      <a:pt x="372" y="566"/>
                      <a:pt x="643" y="662"/>
                      <a:pt x="924" y="662"/>
                    </a:cubicBezTo>
                    <a:cubicBezTo>
                      <a:pt x="938" y="662"/>
                      <a:pt x="951" y="662"/>
                      <a:pt x="965" y="661"/>
                    </a:cubicBezTo>
                    <a:cubicBezTo>
                      <a:pt x="978" y="662"/>
                      <a:pt x="991" y="662"/>
                      <a:pt x="1005" y="662"/>
                    </a:cubicBezTo>
                    <a:cubicBezTo>
                      <a:pt x="1286" y="662"/>
                      <a:pt x="1557" y="566"/>
                      <a:pt x="1775" y="375"/>
                    </a:cubicBezTo>
                    <a:cubicBezTo>
                      <a:pt x="1936" y="221"/>
                      <a:pt x="1789" y="0"/>
                      <a:pt x="1621" y="0"/>
                    </a:cubicBezTo>
                    <a:cubicBezTo>
                      <a:pt x="1570" y="0"/>
                      <a:pt x="1517" y="21"/>
                      <a:pt x="1470" y="70"/>
                    </a:cubicBezTo>
                    <a:cubicBezTo>
                      <a:pt x="1318" y="170"/>
                      <a:pt x="1141" y="220"/>
                      <a:pt x="966" y="220"/>
                    </a:cubicBezTo>
                    <a:cubicBezTo>
                      <a:pt x="790" y="220"/>
                      <a:pt x="616" y="170"/>
                      <a:pt x="469" y="70"/>
                    </a:cubicBezTo>
                    <a:cubicBezTo>
                      <a:pt x="420" y="21"/>
                      <a:pt x="365" y="0"/>
                      <a:pt x="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7" name="Google Shape;897;g13ef9bf7b38_0_1145"/>
              <p:cNvSpPr/>
              <p:nvPr/>
            </p:nvSpPr>
            <p:spPr>
              <a:xfrm>
                <a:off x="7696483" y="2516463"/>
                <a:ext cx="26525" cy="11521"/>
              </a:xfrm>
              <a:custGeom>
                <a:rect b="b" l="l" r="r" t="t"/>
                <a:pathLst>
                  <a:path extrusionOk="0" h="440" w="1013">
                    <a:moveTo>
                      <a:pt x="287" y="0"/>
                    </a:moveTo>
                    <a:cubicBezTo>
                      <a:pt x="1" y="0"/>
                      <a:pt x="1" y="439"/>
                      <a:pt x="287" y="439"/>
                    </a:cubicBezTo>
                    <a:lnTo>
                      <a:pt x="726" y="439"/>
                    </a:lnTo>
                    <a:cubicBezTo>
                      <a:pt x="1012" y="439"/>
                      <a:pt x="1012" y="0"/>
                      <a:pt x="72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8" name="Google Shape;898;g13ef9bf7b38_0_1145"/>
              <p:cNvSpPr/>
              <p:nvPr/>
            </p:nvSpPr>
            <p:spPr>
              <a:xfrm>
                <a:off x="7764931" y="2516463"/>
                <a:ext cx="26761" cy="11521"/>
              </a:xfrm>
              <a:custGeom>
                <a:rect b="b" l="l" r="r" t="t"/>
                <a:pathLst>
                  <a:path extrusionOk="0" h="440" w="1022">
                    <a:moveTo>
                      <a:pt x="297" y="0"/>
                    </a:moveTo>
                    <a:cubicBezTo>
                      <a:pt x="1" y="0"/>
                      <a:pt x="1" y="439"/>
                      <a:pt x="297" y="439"/>
                    </a:cubicBezTo>
                    <a:lnTo>
                      <a:pt x="726" y="439"/>
                    </a:lnTo>
                    <a:cubicBezTo>
                      <a:pt x="1022" y="439"/>
                      <a:pt x="1022" y="0"/>
                      <a:pt x="726"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9" name="Google Shape;899;g13ef9bf7b38_0_1145"/>
              <p:cNvSpPr/>
              <p:nvPr/>
            </p:nvSpPr>
            <p:spPr>
              <a:xfrm>
                <a:off x="7772681" y="2419290"/>
                <a:ext cx="68474" cy="68709"/>
              </a:xfrm>
              <a:custGeom>
                <a:rect b="b" l="l" r="r" t="t"/>
                <a:pathLst>
                  <a:path extrusionOk="0" h="2624" w="2615">
                    <a:moveTo>
                      <a:pt x="1308" y="0"/>
                    </a:moveTo>
                    <a:cubicBezTo>
                      <a:pt x="583" y="0"/>
                      <a:pt x="1" y="582"/>
                      <a:pt x="1" y="1307"/>
                    </a:cubicBezTo>
                    <a:cubicBezTo>
                      <a:pt x="1" y="2032"/>
                      <a:pt x="583" y="2624"/>
                      <a:pt x="1308" y="2624"/>
                    </a:cubicBezTo>
                    <a:cubicBezTo>
                      <a:pt x="2033" y="2624"/>
                      <a:pt x="2615" y="2032"/>
                      <a:pt x="2615" y="1307"/>
                    </a:cubicBezTo>
                    <a:cubicBezTo>
                      <a:pt x="2615" y="582"/>
                      <a:pt x="2033" y="0"/>
                      <a:pt x="1308"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0" name="Google Shape;900;g13ef9bf7b38_0_1145"/>
              <p:cNvSpPr/>
              <p:nvPr/>
            </p:nvSpPr>
            <p:spPr>
              <a:xfrm>
                <a:off x="7749717" y="2447753"/>
                <a:ext cx="34224" cy="34512"/>
              </a:xfrm>
              <a:custGeom>
                <a:rect b="b" l="l" r="r" t="t"/>
                <a:pathLst>
                  <a:path extrusionOk="0" h="1318" w="1307">
                    <a:moveTo>
                      <a:pt x="658" y="1"/>
                    </a:moveTo>
                    <a:cubicBezTo>
                      <a:pt x="296" y="1"/>
                      <a:pt x="0" y="297"/>
                      <a:pt x="0" y="659"/>
                    </a:cubicBezTo>
                    <a:cubicBezTo>
                      <a:pt x="0" y="1022"/>
                      <a:pt x="296" y="1317"/>
                      <a:pt x="658" y="1317"/>
                    </a:cubicBezTo>
                    <a:cubicBezTo>
                      <a:pt x="1021" y="1317"/>
                      <a:pt x="1307" y="1022"/>
                      <a:pt x="1307" y="659"/>
                    </a:cubicBezTo>
                    <a:cubicBezTo>
                      <a:pt x="1307" y="297"/>
                      <a:pt x="1021" y="1"/>
                      <a:pt x="658"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1" name="Google Shape;901;g13ef9bf7b38_0_1145"/>
              <p:cNvSpPr/>
              <p:nvPr/>
            </p:nvSpPr>
            <p:spPr>
              <a:xfrm>
                <a:off x="7654770" y="2667576"/>
                <a:ext cx="178398" cy="77717"/>
              </a:xfrm>
              <a:custGeom>
                <a:rect b="b" l="l" r="r" t="t"/>
                <a:pathLst>
                  <a:path extrusionOk="0" h="2968" w="6813">
                    <a:moveTo>
                      <a:pt x="840" y="1"/>
                    </a:moveTo>
                    <a:lnTo>
                      <a:pt x="1" y="249"/>
                    </a:lnTo>
                    <a:cubicBezTo>
                      <a:pt x="363" y="1833"/>
                      <a:pt x="1775" y="2968"/>
                      <a:pt x="3407" y="2968"/>
                    </a:cubicBezTo>
                    <a:cubicBezTo>
                      <a:pt x="5038" y="2968"/>
                      <a:pt x="6459" y="1833"/>
                      <a:pt x="6812" y="249"/>
                    </a:cubicBezTo>
                    <a:lnTo>
                      <a:pt x="5982" y="1"/>
                    </a:lnTo>
                    <a:cubicBezTo>
                      <a:pt x="5725" y="1213"/>
                      <a:pt x="4656" y="2090"/>
                      <a:pt x="3416" y="2090"/>
                    </a:cubicBezTo>
                    <a:cubicBezTo>
                      <a:pt x="2166" y="2090"/>
                      <a:pt x="1098" y="1213"/>
                      <a:pt x="84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902" name="Google Shape;902;g13ef9bf7b38_0_1145"/>
          <p:cNvGrpSpPr/>
          <p:nvPr/>
        </p:nvGrpSpPr>
        <p:grpSpPr>
          <a:xfrm>
            <a:off x="2259675" y="4012830"/>
            <a:ext cx="865178" cy="865178"/>
            <a:chOff x="4247563" y="3087400"/>
            <a:chExt cx="648900" cy="648900"/>
          </a:xfrm>
        </p:grpSpPr>
        <p:sp>
          <p:nvSpPr>
            <p:cNvPr id="903" name="Google Shape;903;g13ef9bf7b38_0_1145"/>
            <p:cNvSpPr/>
            <p:nvPr/>
          </p:nvSpPr>
          <p:spPr>
            <a:xfrm>
              <a:off x="4247563" y="3087400"/>
              <a:ext cx="648900" cy="6489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04" name="Google Shape;904;g13ef9bf7b38_0_1145"/>
            <p:cNvGrpSpPr/>
            <p:nvPr/>
          </p:nvGrpSpPr>
          <p:grpSpPr>
            <a:xfrm>
              <a:off x="4387448" y="3163274"/>
              <a:ext cx="369117" cy="497152"/>
              <a:chOff x="8062968" y="2419290"/>
              <a:chExt cx="263316" cy="354728"/>
            </a:xfrm>
          </p:grpSpPr>
          <p:sp>
            <p:nvSpPr>
              <p:cNvPr id="905" name="Google Shape;905;g13ef9bf7b38_0_1145"/>
              <p:cNvSpPr/>
              <p:nvPr/>
            </p:nvSpPr>
            <p:spPr>
              <a:xfrm>
                <a:off x="8080198" y="2436520"/>
                <a:ext cx="97434" cy="257320"/>
              </a:xfrm>
              <a:custGeom>
                <a:rect b="b" l="l" r="r" t="t"/>
                <a:pathLst>
                  <a:path extrusionOk="0" h="9827" w="3721">
                    <a:moveTo>
                      <a:pt x="2404" y="1"/>
                    </a:moveTo>
                    <a:cubicBezTo>
                      <a:pt x="878" y="869"/>
                      <a:pt x="0" y="2338"/>
                      <a:pt x="0" y="3988"/>
                    </a:cubicBezTo>
                    <a:cubicBezTo>
                      <a:pt x="0" y="6946"/>
                      <a:pt x="1527" y="9827"/>
                      <a:pt x="1527" y="9827"/>
                    </a:cubicBezTo>
                    <a:lnTo>
                      <a:pt x="3721" y="9827"/>
                    </a:lnTo>
                    <a:lnTo>
                      <a:pt x="3721" y="1"/>
                    </a:ln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6" name="Google Shape;906;g13ef9bf7b38_0_1145"/>
              <p:cNvSpPr/>
              <p:nvPr/>
            </p:nvSpPr>
            <p:spPr>
              <a:xfrm>
                <a:off x="8131652" y="2419290"/>
                <a:ext cx="183138" cy="268815"/>
              </a:xfrm>
              <a:custGeom>
                <a:rect b="b" l="l" r="r" t="t"/>
                <a:pathLst>
                  <a:path extrusionOk="0" h="10266" w="6994">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7" name="Google Shape;907;g13ef9bf7b38_0_1145"/>
              <p:cNvSpPr/>
              <p:nvPr/>
            </p:nvSpPr>
            <p:spPr>
              <a:xfrm>
                <a:off x="8103188" y="2562182"/>
                <a:ext cx="22755" cy="45928"/>
              </a:xfrm>
              <a:custGeom>
                <a:rect b="b" l="l" r="r" t="t"/>
                <a:pathLst>
                  <a:path extrusionOk="0" h="1754" w="869">
                    <a:moveTo>
                      <a:pt x="429" y="0"/>
                    </a:moveTo>
                    <a:cubicBezTo>
                      <a:pt x="429" y="0"/>
                      <a:pt x="0" y="878"/>
                      <a:pt x="0" y="1317"/>
                    </a:cubicBezTo>
                    <a:cubicBezTo>
                      <a:pt x="0" y="1608"/>
                      <a:pt x="217" y="1753"/>
                      <a:pt x="434" y="1753"/>
                    </a:cubicBezTo>
                    <a:cubicBezTo>
                      <a:pt x="651" y="1753"/>
                      <a:pt x="868" y="1608"/>
                      <a:pt x="868" y="1317"/>
                    </a:cubicBezTo>
                    <a:cubicBezTo>
                      <a:pt x="868" y="878"/>
                      <a:pt x="429" y="0"/>
                      <a:pt x="429"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8" name="Google Shape;908;g13ef9bf7b38_0_1145"/>
              <p:cNvSpPr/>
              <p:nvPr/>
            </p:nvSpPr>
            <p:spPr>
              <a:xfrm>
                <a:off x="8103188"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9" name="Google Shape;909;g13ef9bf7b38_0_1145"/>
              <p:cNvSpPr/>
              <p:nvPr/>
            </p:nvSpPr>
            <p:spPr>
              <a:xfrm>
                <a:off x="8263310" y="2562182"/>
                <a:ext cx="22755" cy="45928"/>
              </a:xfrm>
              <a:custGeom>
                <a:rect b="b" l="l" r="r" t="t"/>
                <a:pathLst>
                  <a:path extrusionOk="0" h="1754" w="869">
                    <a:moveTo>
                      <a:pt x="439" y="0"/>
                    </a:moveTo>
                    <a:cubicBezTo>
                      <a:pt x="439" y="0"/>
                      <a:pt x="0" y="878"/>
                      <a:pt x="0" y="1317"/>
                    </a:cubicBezTo>
                    <a:cubicBezTo>
                      <a:pt x="0" y="1608"/>
                      <a:pt x="217" y="1753"/>
                      <a:pt x="434" y="1753"/>
                    </a:cubicBezTo>
                    <a:cubicBezTo>
                      <a:pt x="651" y="1753"/>
                      <a:pt x="868" y="1608"/>
                      <a:pt x="868" y="1317"/>
                    </a:cubicBezTo>
                    <a:cubicBezTo>
                      <a:pt x="868" y="878"/>
                      <a:pt x="439" y="0"/>
                      <a:pt x="439"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0" name="Google Shape;910;g13ef9bf7b38_0_1145"/>
              <p:cNvSpPr/>
              <p:nvPr/>
            </p:nvSpPr>
            <p:spPr>
              <a:xfrm>
                <a:off x="8263310"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1" name="Google Shape;911;g13ef9bf7b38_0_1145"/>
              <p:cNvSpPr/>
              <p:nvPr/>
            </p:nvSpPr>
            <p:spPr>
              <a:xfrm>
                <a:off x="8062968" y="2625131"/>
                <a:ext cx="263316" cy="148888"/>
              </a:xfrm>
              <a:custGeom>
                <a:rect b="b" l="l" r="r" t="t"/>
                <a:pathLst>
                  <a:path extrusionOk="0" h="5686" w="10056">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912" name="Google Shape;912;g13ef9bf7b38_0_1145"/>
              <p:cNvSpPr/>
              <p:nvPr/>
            </p:nvSpPr>
            <p:spPr>
              <a:xfrm>
                <a:off x="8160376" y="2625131"/>
                <a:ext cx="68736" cy="22990"/>
              </a:xfrm>
              <a:custGeom>
                <a:rect b="b" l="l" r="r" t="t"/>
                <a:pathLst>
                  <a:path extrusionOk="0" h="878" w="2625">
                    <a:moveTo>
                      <a:pt x="1" y="0"/>
                    </a:moveTo>
                    <a:lnTo>
                      <a:pt x="1" y="601"/>
                    </a:lnTo>
                    <a:cubicBezTo>
                      <a:pt x="411" y="782"/>
                      <a:pt x="859" y="878"/>
                      <a:pt x="1308" y="878"/>
                    </a:cubicBezTo>
                    <a:cubicBezTo>
                      <a:pt x="1756" y="878"/>
                      <a:pt x="2204" y="782"/>
                      <a:pt x="2624" y="601"/>
                    </a:cubicBezTo>
                    <a:lnTo>
                      <a:pt x="2624" y="0"/>
                    </a:ln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3" name="Google Shape;913;g13ef9bf7b38_0_1145"/>
              <p:cNvSpPr/>
              <p:nvPr/>
            </p:nvSpPr>
            <p:spPr>
              <a:xfrm>
                <a:off x="8098187" y="2482239"/>
                <a:ext cx="192617" cy="154387"/>
              </a:xfrm>
              <a:custGeom>
                <a:rect b="b" l="l" r="r" t="t"/>
                <a:pathLst>
                  <a:path extrusionOk="0" h="5896" w="7356">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4" name="Google Shape;914;g13ef9bf7b38_0_1145"/>
              <p:cNvSpPr/>
              <p:nvPr/>
            </p:nvSpPr>
            <p:spPr>
              <a:xfrm>
                <a:off x="8154642" y="2539872"/>
                <a:ext cx="11521" cy="17334"/>
              </a:xfrm>
              <a:custGeom>
                <a:rect b="b" l="l" r="r" t="t"/>
                <a:pathLst>
                  <a:path extrusionOk="0" h="662" w="440">
                    <a:moveTo>
                      <a:pt x="220" y="1"/>
                    </a:moveTo>
                    <a:cubicBezTo>
                      <a:pt x="110" y="1"/>
                      <a:pt x="0" y="75"/>
                      <a:pt x="0" y="222"/>
                    </a:cubicBezTo>
                    <a:lnTo>
                      <a:pt x="0" y="442"/>
                    </a:lnTo>
                    <a:cubicBezTo>
                      <a:pt x="0" y="556"/>
                      <a:pt x="96" y="661"/>
                      <a:pt x="220" y="661"/>
                    </a:cubicBezTo>
                    <a:cubicBezTo>
                      <a:pt x="334" y="652"/>
                      <a:pt x="439" y="556"/>
                      <a:pt x="439" y="442"/>
                    </a:cubicBezTo>
                    <a:lnTo>
                      <a:pt x="439" y="222"/>
                    </a:lnTo>
                    <a:cubicBezTo>
                      <a:pt x="439" y="75"/>
                      <a:pt x="329" y="1"/>
                      <a:pt x="220" y="1"/>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5" name="Google Shape;915;g13ef9bf7b38_0_1145"/>
              <p:cNvSpPr/>
              <p:nvPr/>
            </p:nvSpPr>
            <p:spPr>
              <a:xfrm>
                <a:off x="8223325" y="2539872"/>
                <a:ext cx="11286" cy="17334"/>
              </a:xfrm>
              <a:custGeom>
                <a:rect b="b" l="l" r="r" t="t"/>
                <a:pathLst>
                  <a:path extrusionOk="0" h="662" w="431">
                    <a:moveTo>
                      <a:pt x="215" y="1"/>
                    </a:moveTo>
                    <a:cubicBezTo>
                      <a:pt x="108" y="1"/>
                      <a:pt x="1" y="75"/>
                      <a:pt x="1" y="222"/>
                    </a:cubicBezTo>
                    <a:lnTo>
                      <a:pt x="1" y="442"/>
                    </a:lnTo>
                    <a:cubicBezTo>
                      <a:pt x="1" y="556"/>
                      <a:pt x="96" y="661"/>
                      <a:pt x="220" y="661"/>
                    </a:cubicBezTo>
                    <a:cubicBezTo>
                      <a:pt x="335" y="652"/>
                      <a:pt x="430" y="556"/>
                      <a:pt x="430" y="442"/>
                    </a:cubicBezTo>
                    <a:lnTo>
                      <a:pt x="430" y="222"/>
                    </a:lnTo>
                    <a:cubicBezTo>
                      <a:pt x="430" y="75"/>
                      <a:pt x="323" y="1"/>
                      <a:pt x="215" y="1"/>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6" name="Google Shape;916;g13ef9bf7b38_0_1145"/>
              <p:cNvSpPr/>
              <p:nvPr/>
            </p:nvSpPr>
            <p:spPr>
              <a:xfrm>
                <a:off x="8169358" y="2585094"/>
                <a:ext cx="50720" cy="17334"/>
              </a:xfrm>
              <a:custGeom>
                <a:rect b="b" l="l" r="r" t="t"/>
                <a:pathLst>
                  <a:path extrusionOk="0" h="662" w="1937">
                    <a:moveTo>
                      <a:pt x="310" y="0"/>
                    </a:moveTo>
                    <a:cubicBezTo>
                      <a:pt x="144" y="0"/>
                      <a:pt x="0" y="221"/>
                      <a:pt x="154" y="375"/>
                    </a:cubicBezTo>
                    <a:cubicBezTo>
                      <a:pt x="373" y="558"/>
                      <a:pt x="645" y="662"/>
                      <a:pt x="928" y="662"/>
                    </a:cubicBezTo>
                    <a:cubicBezTo>
                      <a:pt x="940" y="662"/>
                      <a:pt x="952" y="661"/>
                      <a:pt x="965" y="661"/>
                    </a:cubicBezTo>
                    <a:cubicBezTo>
                      <a:pt x="977" y="661"/>
                      <a:pt x="989" y="662"/>
                      <a:pt x="1002" y="662"/>
                    </a:cubicBezTo>
                    <a:cubicBezTo>
                      <a:pt x="1284" y="662"/>
                      <a:pt x="1556" y="558"/>
                      <a:pt x="1776" y="375"/>
                    </a:cubicBezTo>
                    <a:cubicBezTo>
                      <a:pt x="1936" y="221"/>
                      <a:pt x="1789" y="0"/>
                      <a:pt x="1621" y="0"/>
                    </a:cubicBezTo>
                    <a:cubicBezTo>
                      <a:pt x="1570" y="0"/>
                      <a:pt x="1517" y="21"/>
                      <a:pt x="1470" y="70"/>
                    </a:cubicBezTo>
                    <a:cubicBezTo>
                      <a:pt x="1318" y="170"/>
                      <a:pt x="1141" y="220"/>
                      <a:pt x="965" y="220"/>
                    </a:cubicBezTo>
                    <a:cubicBezTo>
                      <a:pt x="788" y="220"/>
                      <a:pt x="612" y="170"/>
                      <a:pt x="459" y="70"/>
                    </a:cubicBezTo>
                    <a:cubicBezTo>
                      <a:pt x="412" y="21"/>
                      <a:pt x="360" y="0"/>
                      <a:pt x="31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7" name="Google Shape;917;g13ef9bf7b38_0_1145"/>
              <p:cNvSpPr/>
              <p:nvPr/>
            </p:nvSpPr>
            <p:spPr>
              <a:xfrm>
                <a:off x="8146734" y="2519317"/>
                <a:ext cx="23017" cy="14664"/>
              </a:xfrm>
              <a:custGeom>
                <a:rect b="b" l="l" r="r" t="t"/>
                <a:pathLst>
                  <a:path extrusionOk="0" h="560" w="879">
                    <a:moveTo>
                      <a:pt x="566" y="1"/>
                    </a:moveTo>
                    <a:cubicBezTo>
                      <a:pt x="534" y="1"/>
                      <a:pt x="500" y="8"/>
                      <a:pt x="464" y="25"/>
                    </a:cubicBezTo>
                    <a:lnTo>
                      <a:pt x="207" y="149"/>
                    </a:lnTo>
                    <a:cubicBezTo>
                      <a:pt x="0" y="243"/>
                      <a:pt x="62" y="559"/>
                      <a:pt x="292" y="559"/>
                    </a:cubicBezTo>
                    <a:cubicBezTo>
                      <a:pt x="295" y="559"/>
                      <a:pt x="299" y="559"/>
                      <a:pt x="302" y="559"/>
                    </a:cubicBezTo>
                    <a:cubicBezTo>
                      <a:pt x="331" y="559"/>
                      <a:pt x="369" y="550"/>
                      <a:pt x="398" y="540"/>
                    </a:cubicBezTo>
                    <a:lnTo>
                      <a:pt x="655" y="426"/>
                    </a:lnTo>
                    <a:cubicBezTo>
                      <a:pt x="878" y="310"/>
                      <a:pt x="772" y="1"/>
                      <a:pt x="566" y="1"/>
                    </a:cubicBez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8" name="Google Shape;918;g13ef9bf7b38_0_1145"/>
              <p:cNvSpPr/>
              <p:nvPr/>
            </p:nvSpPr>
            <p:spPr>
              <a:xfrm>
                <a:off x="8219476" y="2519317"/>
                <a:ext cx="23278" cy="14664"/>
              </a:xfrm>
              <a:custGeom>
                <a:rect b="b" l="l" r="r" t="t"/>
                <a:pathLst>
                  <a:path extrusionOk="0" h="560" w="889">
                    <a:moveTo>
                      <a:pt x="313" y="1"/>
                    </a:moveTo>
                    <a:cubicBezTo>
                      <a:pt x="107" y="1"/>
                      <a:pt x="1" y="310"/>
                      <a:pt x="224" y="426"/>
                    </a:cubicBezTo>
                    <a:lnTo>
                      <a:pt x="491" y="540"/>
                    </a:lnTo>
                    <a:cubicBezTo>
                      <a:pt x="520" y="550"/>
                      <a:pt x="548" y="559"/>
                      <a:pt x="577" y="559"/>
                    </a:cubicBezTo>
                    <a:cubicBezTo>
                      <a:pt x="580" y="559"/>
                      <a:pt x="584" y="559"/>
                      <a:pt x="587" y="559"/>
                    </a:cubicBezTo>
                    <a:cubicBezTo>
                      <a:pt x="818" y="559"/>
                      <a:pt x="889" y="243"/>
                      <a:pt x="672" y="149"/>
                    </a:cubicBezTo>
                    <a:lnTo>
                      <a:pt x="415" y="25"/>
                    </a:lnTo>
                    <a:cubicBezTo>
                      <a:pt x="379" y="8"/>
                      <a:pt x="345" y="1"/>
                      <a:pt x="313" y="1"/>
                    </a:cubicBez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9" name="Google Shape;919;g13ef9bf7b38_0_1145"/>
              <p:cNvSpPr/>
              <p:nvPr/>
            </p:nvSpPr>
            <p:spPr>
              <a:xfrm>
                <a:off x="8062968" y="2692321"/>
                <a:ext cx="263316" cy="81697"/>
              </a:xfrm>
              <a:custGeom>
                <a:rect b="b" l="l" r="r" t="t"/>
                <a:pathLst>
                  <a:path extrusionOk="0" h="3120" w="10056">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0" name="Google Shape;920;g13ef9bf7b38_0_1145"/>
              <p:cNvSpPr/>
              <p:nvPr/>
            </p:nvSpPr>
            <p:spPr>
              <a:xfrm>
                <a:off x="8087949" y="2692557"/>
                <a:ext cx="213355" cy="58550"/>
              </a:xfrm>
              <a:custGeom>
                <a:rect b="b" l="l" r="r" t="t"/>
                <a:pathLst>
                  <a:path extrusionOk="0" h="2236" w="8148">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1" name="Google Shape;921;g13ef9bf7b38_0_1145"/>
              <p:cNvSpPr/>
              <p:nvPr/>
            </p:nvSpPr>
            <p:spPr>
              <a:xfrm>
                <a:off x="8102429" y="2482239"/>
                <a:ext cx="138152" cy="154387"/>
              </a:xfrm>
              <a:custGeom>
                <a:rect b="b" l="l" r="r" t="t"/>
                <a:pathLst>
                  <a:path extrusionOk="0" h="5896" w="5276">
                    <a:moveTo>
                      <a:pt x="1994" y="0"/>
                    </a:moveTo>
                    <a:cubicBezTo>
                      <a:pt x="1269" y="0"/>
                      <a:pt x="678" y="582"/>
                      <a:pt x="678" y="1307"/>
                    </a:cubicBezTo>
                    <a:lnTo>
                      <a:pt x="678" y="2185"/>
                    </a:lnTo>
                    <a:lnTo>
                      <a:pt x="611" y="2185"/>
                    </a:lnTo>
                    <a:cubicBezTo>
                      <a:pt x="604" y="2185"/>
                      <a:pt x="598" y="2185"/>
                      <a:pt x="592" y="2185"/>
                    </a:cubicBezTo>
                    <a:cubicBezTo>
                      <a:pt x="304" y="2185"/>
                      <a:pt x="66" y="2392"/>
                      <a:pt x="29" y="2672"/>
                    </a:cubicBezTo>
                    <a:cubicBezTo>
                      <a:pt x="0" y="2996"/>
                      <a:pt x="248" y="3273"/>
                      <a:pt x="573" y="3273"/>
                    </a:cubicBezTo>
                    <a:lnTo>
                      <a:pt x="697" y="3273"/>
                    </a:lnTo>
                    <a:cubicBezTo>
                      <a:pt x="800" y="4776"/>
                      <a:pt x="2054" y="5895"/>
                      <a:pt x="3501" y="5895"/>
                    </a:cubicBezTo>
                    <a:cubicBezTo>
                      <a:pt x="3652" y="5895"/>
                      <a:pt x="3805" y="5883"/>
                      <a:pt x="3959" y="5858"/>
                    </a:cubicBezTo>
                    <a:cubicBezTo>
                      <a:pt x="2576" y="5648"/>
                      <a:pt x="1555" y="4455"/>
                      <a:pt x="1555" y="3053"/>
                    </a:cubicBezTo>
                    <a:lnTo>
                      <a:pt x="1555" y="1307"/>
                    </a:lnTo>
                    <a:cubicBezTo>
                      <a:pt x="1555" y="830"/>
                      <a:pt x="1947" y="439"/>
                      <a:pt x="2433" y="439"/>
                    </a:cubicBezTo>
                    <a:lnTo>
                      <a:pt x="4837" y="439"/>
                    </a:lnTo>
                    <a:cubicBezTo>
                      <a:pt x="5076" y="439"/>
                      <a:pt x="5276" y="239"/>
                      <a:pt x="5276" y="0"/>
                    </a:cubicBez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922" name="Google Shape;922;g13ef9bf7b38_0_1145"/>
          <p:cNvGrpSpPr/>
          <p:nvPr/>
        </p:nvGrpSpPr>
        <p:grpSpPr>
          <a:xfrm>
            <a:off x="5663332" y="4014889"/>
            <a:ext cx="865178" cy="865178"/>
            <a:chOff x="1534338" y="1335200"/>
            <a:chExt cx="648900" cy="648900"/>
          </a:xfrm>
        </p:grpSpPr>
        <p:sp>
          <p:nvSpPr>
            <p:cNvPr id="923" name="Google Shape;923;g13ef9bf7b38_0_1145"/>
            <p:cNvSpPr/>
            <p:nvPr/>
          </p:nvSpPr>
          <p:spPr>
            <a:xfrm>
              <a:off x="1534338" y="1335200"/>
              <a:ext cx="648900" cy="6489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24" name="Google Shape;924;g13ef9bf7b38_0_1145"/>
            <p:cNvGrpSpPr/>
            <p:nvPr/>
          </p:nvGrpSpPr>
          <p:grpSpPr>
            <a:xfrm>
              <a:off x="1674236" y="1411074"/>
              <a:ext cx="369117" cy="497152"/>
              <a:chOff x="8062968" y="2419290"/>
              <a:chExt cx="263316" cy="354728"/>
            </a:xfrm>
          </p:grpSpPr>
          <p:sp>
            <p:nvSpPr>
              <p:cNvPr id="925" name="Google Shape;925;g13ef9bf7b38_0_1145"/>
              <p:cNvSpPr/>
              <p:nvPr/>
            </p:nvSpPr>
            <p:spPr>
              <a:xfrm>
                <a:off x="8080198" y="2436520"/>
                <a:ext cx="97434" cy="257320"/>
              </a:xfrm>
              <a:custGeom>
                <a:rect b="b" l="l" r="r" t="t"/>
                <a:pathLst>
                  <a:path extrusionOk="0" h="9827" w="3721">
                    <a:moveTo>
                      <a:pt x="2404" y="1"/>
                    </a:moveTo>
                    <a:cubicBezTo>
                      <a:pt x="878" y="869"/>
                      <a:pt x="0" y="2338"/>
                      <a:pt x="0" y="3988"/>
                    </a:cubicBezTo>
                    <a:cubicBezTo>
                      <a:pt x="0" y="6946"/>
                      <a:pt x="1527" y="9827"/>
                      <a:pt x="1527" y="9827"/>
                    </a:cubicBezTo>
                    <a:lnTo>
                      <a:pt x="3721" y="9827"/>
                    </a:lnTo>
                    <a:lnTo>
                      <a:pt x="372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6" name="Google Shape;926;g13ef9bf7b38_0_1145"/>
              <p:cNvSpPr/>
              <p:nvPr/>
            </p:nvSpPr>
            <p:spPr>
              <a:xfrm>
                <a:off x="8131652" y="2419290"/>
                <a:ext cx="183138" cy="268815"/>
              </a:xfrm>
              <a:custGeom>
                <a:rect b="b" l="l" r="r" t="t"/>
                <a:pathLst>
                  <a:path extrusionOk="0" h="10266" w="6994">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 name="Google Shape;927;g13ef9bf7b38_0_1145"/>
              <p:cNvSpPr/>
              <p:nvPr/>
            </p:nvSpPr>
            <p:spPr>
              <a:xfrm>
                <a:off x="8103188" y="2562182"/>
                <a:ext cx="22755" cy="45928"/>
              </a:xfrm>
              <a:custGeom>
                <a:rect b="b" l="l" r="r" t="t"/>
                <a:pathLst>
                  <a:path extrusionOk="0" h="1754" w="869">
                    <a:moveTo>
                      <a:pt x="429" y="0"/>
                    </a:moveTo>
                    <a:cubicBezTo>
                      <a:pt x="429" y="0"/>
                      <a:pt x="0" y="878"/>
                      <a:pt x="0" y="1317"/>
                    </a:cubicBezTo>
                    <a:cubicBezTo>
                      <a:pt x="0" y="1608"/>
                      <a:pt x="217" y="1753"/>
                      <a:pt x="434" y="1753"/>
                    </a:cubicBezTo>
                    <a:cubicBezTo>
                      <a:pt x="651" y="1753"/>
                      <a:pt x="868" y="1608"/>
                      <a:pt x="868" y="1317"/>
                    </a:cubicBezTo>
                    <a:cubicBezTo>
                      <a:pt x="868" y="878"/>
                      <a:pt x="429" y="0"/>
                      <a:pt x="429" y="0"/>
                    </a:cubicBez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8" name="Google Shape;928;g13ef9bf7b38_0_1145"/>
              <p:cNvSpPr/>
              <p:nvPr/>
            </p:nvSpPr>
            <p:spPr>
              <a:xfrm>
                <a:off x="8103188"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9" name="Google Shape;929;g13ef9bf7b38_0_1145"/>
              <p:cNvSpPr/>
              <p:nvPr/>
            </p:nvSpPr>
            <p:spPr>
              <a:xfrm>
                <a:off x="8263310" y="2562182"/>
                <a:ext cx="22755" cy="45928"/>
              </a:xfrm>
              <a:custGeom>
                <a:rect b="b" l="l" r="r" t="t"/>
                <a:pathLst>
                  <a:path extrusionOk="0" h="1754" w="869">
                    <a:moveTo>
                      <a:pt x="439" y="0"/>
                    </a:moveTo>
                    <a:cubicBezTo>
                      <a:pt x="439" y="0"/>
                      <a:pt x="0" y="878"/>
                      <a:pt x="0" y="1317"/>
                    </a:cubicBezTo>
                    <a:cubicBezTo>
                      <a:pt x="0" y="1608"/>
                      <a:pt x="217" y="1753"/>
                      <a:pt x="434" y="1753"/>
                    </a:cubicBezTo>
                    <a:cubicBezTo>
                      <a:pt x="651" y="1753"/>
                      <a:pt x="868" y="1608"/>
                      <a:pt x="868" y="1317"/>
                    </a:cubicBezTo>
                    <a:cubicBezTo>
                      <a:pt x="868" y="878"/>
                      <a:pt x="439" y="0"/>
                      <a:pt x="439"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0" name="Google Shape;930;g13ef9bf7b38_0_1145"/>
              <p:cNvSpPr/>
              <p:nvPr/>
            </p:nvSpPr>
            <p:spPr>
              <a:xfrm>
                <a:off x="8263310" y="2562182"/>
                <a:ext cx="11495" cy="45981"/>
              </a:xfrm>
              <a:custGeom>
                <a:rect b="b" l="l" r="r" t="t"/>
                <a:pathLst>
                  <a:path extrusionOk="0" h="1756" w="439">
                    <a:moveTo>
                      <a:pt x="439" y="0"/>
                    </a:moveTo>
                    <a:cubicBezTo>
                      <a:pt x="439" y="0"/>
                      <a:pt x="0" y="878"/>
                      <a:pt x="0" y="1317"/>
                    </a:cubicBezTo>
                    <a:cubicBezTo>
                      <a:pt x="0" y="1555"/>
                      <a:pt x="191" y="1755"/>
                      <a:pt x="439" y="1755"/>
                    </a:cubicBezTo>
                    <a:lnTo>
                      <a:pt x="439" y="0"/>
                    </a:ln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1" name="Google Shape;931;g13ef9bf7b38_0_1145"/>
              <p:cNvSpPr/>
              <p:nvPr/>
            </p:nvSpPr>
            <p:spPr>
              <a:xfrm>
                <a:off x="8062968" y="2625131"/>
                <a:ext cx="263316" cy="148888"/>
              </a:xfrm>
              <a:custGeom>
                <a:rect b="b" l="l" r="r" t="t"/>
                <a:pathLst>
                  <a:path extrusionOk="0" h="5686" w="10056">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932" name="Google Shape;932;g13ef9bf7b38_0_1145"/>
              <p:cNvSpPr/>
              <p:nvPr/>
            </p:nvSpPr>
            <p:spPr>
              <a:xfrm>
                <a:off x="8160376" y="2625131"/>
                <a:ext cx="68736" cy="22990"/>
              </a:xfrm>
              <a:custGeom>
                <a:rect b="b" l="l" r="r" t="t"/>
                <a:pathLst>
                  <a:path extrusionOk="0" h="878" w="2625">
                    <a:moveTo>
                      <a:pt x="1" y="0"/>
                    </a:moveTo>
                    <a:lnTo>
                      <a:pt x="1" y="601"/>
                    </a:lnTo>
                    <a:cubicBezTo>
                      <a:pt x="411" y="782"/>
                      <a:pt x="859" y="878"/>
                      <a:pt x="1308" y="878"/>
                    </a:cubicBezTo>
                    <a:cubicBezTo>
                      <a:pt x="1756" y="878"/>
                      <a:pt x="2204" y="782"/>
                      <a:pt x="2624" y="601"/>
                    </a:cubicBezTo>
                    <a:lnTo>
                      <a:pt x="2624" y="0"/>
                    </a:ln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3" name="Google Shape;933;g13ef9bf7b38_0_1145"/>
              <p:cNvSpPr/>
              <p:nvPr/>
            </p:nvSpPr>
            <p:spPr>
              <a:xfrm>
                <a:off x="8098187" y="2482239"/>
                <a:ext cx="192617" cy="154387"/>
              </a:xfrm>
              <a:custGeom>
                <a:rect b="b" l="l" r="r" t="t"/>
                <a:pathLst>
                  <a:path extrusionOk="0" h="5896" w="7356">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4" name="Google Shape;934;g13ef9bf7b38_0_1145"/>
              <p:cNvSpPr/>
              <p:nvPr/>
            </p:nvSpPr>
            <p:spPr>
              <a:xfrm>
                <a:off x="8154642" y="2539872"/>
                <a:ext cx="11521" cy="17334"/>
              </a:xfrm>
              <a:custGeom>
                <a:rect b="b" l="l" r="r" t="t"/>
                <a:pathLst>
                  <a:path extrusionOk="0" h="662" w="440">
                    <a:moveTo>
                      <a:pt x="220" y="1"/>
                    </a:moveTo>
                    <a:cubicBezTo>
                      <a:pt x="110" y="1"/>
                      <a:pt x="0" y="75"/>
                      <a:pt x="0" y="222"/>
                    </a:cubicBezTo>
                    <a:lnTo>
                      <a:pt x="0" y="442"/>
                    </a:lnTo>
                    <a:cubicBezTo>
                      <a:pt x="0" y="556"/>
                      <a:pt x="96" y="661"/>
                      <a:pt x="220" y="661"/>
                    </a:cubicBezTo>
                    <a:cubicBezTo>
                      <a:pt x="334" y="652"/>
                      <a:pt x="439" y="556"/>
                      <a:pt x="439" y="442"/>
                    </a:cubicBezTo>
                    <a:lnTo>
                      <a:pt x="439" y="222"/>
                    </a:lnTo>
                    <a:cubicBezTo>
                      <a:pt x="439" y="75"/>
                      <a:pt x="329" y="1"/>
                      <a:pt x="220" y="1"/>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5" name="Google Shape;935;g13ef9bf7b38_0_1145"/>
              <p:cNvSpPr/>
              <p:nvPr/>
            </p:nvSpPr>
            <p:spPr>
              <a:xfrm>
                <a:off x="8223325" y="2539872"/>
                <a:ext cx="11286" cy="17334"/>
              </a:xfrm>
              <a:custGeom>
                <a:rect b="b" l="l" r="r" t="t"/>
                <a:pathLst>
                  <a:path extrusionOk="0" h="662" w="431">
                    <a:moveTo>
                      <a:pt x="215" y="1"/>
                    </a:moveTo>
                    <a:cubicBezTo>
                      <a:pt x="108" y="1"/>
                      <a:pt x="1" y="75"/>
                      <a:pt x="1" y="222"/>
                    </a:cubicBezTo>
                    <a:lnTo>
                      <a:pt x="1" y="442"/>
                    </a:lnTo>
                    <a:cubicBezTo>
                      <a:pt x="1" y="556"/>
                      <a:pt x="96" y="661"/>
                      <a:pt x="220" y="661"/>
                    </a:cubicBezTo>
                    <a:cubicBezTo>
                      <a:pt x="335" y="652"/>
                      <a:pt x="430" y="556"/>
                      <a:pt x="430" y="442"/>
                    </a:cubicBezTo>
                    <a:lnTo>
                      <a:pt x="430" y="222"/>
                    </a:lnTo>
                    <a:cubicBezTo>
                      <a:pt x="430" y="75"/>
                      <a:pt x="323" y="1"/>
                      <a:pt x="215" y="1"/>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6" name="Google Shape;936;g13ef9bf7b38_0_1145"/>
              <p:cNvSpPr/>
              <p:nvPr/>
            </p:nvSpPr>
            <p:spPr>
              <a:xfrm>
                <a:off x="8169358" y="2585094"/>
                <a:ext cx="50720" cy="17334"/>
              </a:xfrm>
              <a:custGeom>
                <a:rect b="b" l="l" r="r" t="t"/>
                <a:pathLst>
                  <a:path extrusionOk="0" h="662" w="1937">
                    <a:moveTo>
                      <a:pt x="310" y="0"/>
                    </a:moveTo>
                    <a:cubicBezTo>
                      <a:pt x="144" y="0"/>
                      <a:pt x="0" y="221"/>
                      <a:pt x="154" y="375"/>
                    </a:cubicBezTo>
                    <a:cubicBezTo>
                      <a:pt x="373" y="558"/>
                      <a:pt x="645" y="662"/>
                      <a:pt x="928" y="662"/>
                    </a:cubicBezTo>
                    <a:cubicBezTo>
                      <a:pt x="940" y="662"/>
                      <a:pt x="952" y="661"/>
                      <a:pt x="965" y="661"/>
                    </a:cubicBezTo>
                    <a:cubicBezTo>
                      <a:pt x="977" y="661"/>
                      <a:pt x="989" y="662"/>
                      <a:pt x="1002" y="662"/>
                    </a:cubicBezTo>
                    <a:cubicBezTo>
                      <a:pt x="1284" y="662"/>
                      <a:pt x="1556" y="558"/>
                      <a:pt x="1776" y="375"/>
                    </a:cubicBezTo>
                    <a:cubicBezTo>
                      <a:pt x="1936" y="221"/>
                      <a:pt x="1789" y="0"/>
                      <a:pt x="1621" y="0"/>
                    </a:cubicBezTo>
                    <a:cubicBezTo>
                      <a:pt x="1570" y="0"/>
                      <a:pt x="1517" y="21"/>
                      <a:pt x="1470" y="70"/>
                    </a:cubicBezTo>
                    <a:cubicBezTo>
                      <a:pt x="1318" y="170"/>
                      <a:pt x="1141" y="220"/>
                      <a:pt x="965" y="220"/>
                    </a:cubicBezTo>
                    <a:cubicBezTo>
                      <a:pt x="788" y="220"/>
                      <a:pt x="612" y="170"/>
                      <a:pt x="459" y="70"/>
                    </a:cubicBezTo>
                    <a:cubicBezTo>
                      <a:pt x="412" y="21"/>
                      <a:pt x="360" y="0"/>
                      <a:pt x="310"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7" name="Google Shape;937;g13ef9bf7b38_0_1145"/>
              <p:cNvSpPr/>
              <p:nvPr/>
            </p:nvSpPr>
            <p:spPr>
              <a:xfrm>
                <a:off x="8146734" y="2519317"/>
                <a:ext cx="23017" cy="14664"/>
              </a:xfrm>
              <a:custGeom>
                <a:rect b="b" l="l" r="r" t="t"/>
                <a:pathLst>
                  <a:path extrusionOk="0" h="560" w="879">
                    <a:moveTo>
                      <a:pt x="566" y="1"/>
                    </a:moveTo>
                    <a:cubicBezTo>
                      <a:pt x="534" y="1"/>
                      <a:pt x="500" y="8"/>
                      <a:pt x="464" y="25"/>
                    </a:cubicBezTo>
                    <a:lnTo>
                      <a:pt x="207" y="149"/>
                    </a:lnTo>
                    <a:cubicBezTo>
                      <a:pt x="0" y="243"/>
                      <a:pt x="62" y="559"/>
                      <a:pt x="292" y="559"/>
                    </a:cubicBezTo>
                    <a:cubicBezTo>
                      <a:pt x="295" y="559"/>
                      <a:pt x="299" y="559"/>
                      <a:pt x="302" y="559"/>
                    </a:cubicBezTo>
                    <a:cubicBezTo>
                      <a:pt x="331" y="559"/>
                      <a:pt x="369" y="550"/>
                      <a:pt x="398" y="540"/>
                    </a:cubicBezTo>
                    <a:lnTo>
                      <a:pt x="655" y="426"/>
                    </a:lnTo>
                    <a:cubicBezTo>
                      <a:pt x="878" y="310"/>
                      <a:pt x="772" y="1"/>
                      <a:pt x="566"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8" name="Google Shape;938;g13ef9bf7b38_0_1145"/>
              <p:cNvSpPr/>
              <p:nvPr/>
            </p:nvSpPr>
            <p:spPr>
              <a:xfrm>
                <a:off x="8219476" y="2519317"/>
                <a:ext cx="23278" cy="14664"/>
              </a:xfrm>
              <a:custGeom>
                <a:rect b="b" l="l" r="r" t="t"/>
                <a:pathLst>
                  <a:path extrusionOk="0" h="560" w="889">
                    <a:moveTo>
                      <a:pt x="313" y="1"/>
                    </a:moveTo>
                    <a:cubicBezTo>
                      <a:pt x="107" y="1"/>
                      <a:pt x="1" y="310"/>
                      <a:pt x="224" y="426"/>
                    </a:cubicBezTo>
                    <a:lnTo>
                      <a:pt x="491" y="540"/>
                    </a:lnTo>
                    <a:cubicBezTo>
                      <a:pt x="520" y="550"/>
                      <a:pt x="548" y="559"/>
                      <a:pt x="577" y="559"/>
                    </a:cubicBezTo>
                    <a:cubicBezTo>
                      <a:pt x="580" y="559"/>
                      <a:pt x="584" y="559"/>
                      <a:pt x="587" y="559"/>
                    </a:cubicBezTo>
                    <a:cubicBezTo>
                      <a:pt x="818" y="559"/>
                      <a:pt x="889" y="243"/>
                      <a:pt x="672" y="149"/>
                    </a:cubicBezTo>
                    <a:lnTo>
                      <a:pt x="415" y="25"/>
                    </a:lnTo>
                    <a:cubicBezTo>
                      <a:pt x="379" y="8"/>
                      <a:pt x="345" y="1"/>
                      <a:pt x="313"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9" name="Google Shape;939;g13ef9bf7b38_0_1145"/>
              <p:cNvSpPr/>
              <p:nvPr/>
            </p:nvSpPr>
            <p:spPr>
              <a:xfrm>
                <a:off x="8062968" y="2692321"/>
                <a:ext cx="263316" cy="81697"/>
              </a:xfrm>
              <a:custGeom>
                <a:rect b="b" l="l" r="r" t="t"/>
                <a:pathLst>
                  <a:path extrusionOk="0" h="3120" w="10056">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0" name="Google Shape;940;g13ef9bf7b38_0_1145"/>
              <p:cNvSpPr/>
              <p:nvPr/>
            </p:nvSpPr>
            <p:spPr>
              <a:xfrm>
                <a:off x="8087949" y="2692557"/>
                <a:ext cx="213355" cy="58550"/>
              </a:xfrm>
              <a:custGeom>
                <a:rect b="b" l="l" r="r" t="t"/>
                <a:pathLst>
                  <a:path extrusionOk="0" h="2236" w="8148">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1" name="Google Shape;941;g13ef9bf7b38_0_1145"/>
              <p:cNvSpPr/>
              <p:nvPr/>
            </p:nvSpPr>
            <p:spPr>
              <a:xfrm>
                <a:off x="8102429" y="2482239"/>
                <a:ext cx="138152" cy="154387"/>
              </a:xfrm>
              <a:custGeom>
                <a:rect b="b" l="l" r="r" t="t"/>
                <a:pathLst>
                  <a:path extrusionOk="0" h="5896" w="5276">
                    <a:moveTo>
                      <a:pt x="1994" y="0"/>
                    </a:moveTo>
                    <a:cubicBezTo>
                      <a:pt x="1269" y="0"/>
                      <a:pt x="678" y="582"/>
                      <a:pt x="678" y="1307"/>
                    </a:cubicBezTo>
                    <a:lnTo>
                      <a:pt x="678" y="2185"/>
                    </a:lnTo>
                    <a:lnTo>
                      <a:pt x="611" y="2185"/>
                    </a:lnTo>
                    <a:cubicBezTo>
                      <a:pt x="604" y="2185"/>
                      <a:pt x="598" y="2185"/>
                      <a:pt x="592" y="2185"/>
                    </a:cubicBezTo>
                    <a:cubicBezTo>
                      <a:pt x="304" y="2185"/>
                      <a:pt x="66" y="2392"/>
                      <a:pt x="29" y="2672"/>
                    </a:cubicBezTo>
                    <a:cubicBezTo>
                      <a:pt x="0" y="2996"/>
                      <a:pt x="248" y="3273"/>
                      <a:pt x="573" y="3273"/>
                    </a:cubicBezTo>
                    <a:lnTo>
                      <a:pt x="697" y="3273"/>
                    </a:lnTo>
                    <a:cubicBezTo>
                      <a:pt x="800" y="4776"/>
                      <a:pt x="2054" y="5895"/>
                      <a:pt x="3501" y="5895"/>
                    </a:cubicBezTo>
                    <a:cubicBezTo>
                      <a:pt x="3652" y="5895"/>
                      <a:pt x="3805" y="5883"/>
                      <a:pt x="3959" y="5858"/>
                    </a:cubicBezTo>
                    <a:cubicBezTo>
                      <a:pt x="2576" y="5648"/>
                      <a:pt x="1555" y="4455"/>
                      <a:pt x="1555" y="3053"/>
                    </a:cubicBezTo>
                    <a:lnTo>
                      <a:pt x="1555" y="1307"/>
                    </a:lnTo>
                    <a:cubicBezTo>
                      <a:pt x="1555" y="830"/>
                      <a:pt x="1947" y="439"/>
                      <a:pt x="2433" y="439"/>
                    </a:cubicBezTo>
                    <a:lnTo>
                      <a:pt x="4837" y="439"/>
                    </a:lnTo>
                    <a:cubicBezTo>
                      <a:pt x="5076" y="439"/>
                      <a:pt x="5276" y="239"/>
                      <a:pt x="5276" y="0"/>
                    </a:cubicBez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942" name="Google Shape;942;g13ef9bf7b38_0_1145"/>
          <p:cNvGrpSpPr/>
          <p:nvPr/>
        </p:nvGrpSpPr>
        <p:grpSpPr>
          <a:xfrm>
            <a:off x="5694035" y="1754764"/>
            <a:ext cx="865178" cy="865178"/>
            <a:chOff x="6960800" y="3087400"/>
            <a:chExt cx="648900" cy="648900"/>
          </a:xfrm>
        </p:grpSpPr>
        <p:sp>
          <p:nvSpPr>
            <p:cNvPr id="943" name="Google Shape;943;g13ef9bf7b38_0_1145"/>
            <p:cNvSpPr/>
            <p:nvPr/>
          </p:nvSpPr>
          <p:spPr>
            <a:xfrm>
              <a:off x="6960800" y="3087400"/>
              <a:ext cx="648900" cy="6489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44" name="Google Shape;944;g13ef9bf7b38_0_1145"/>
            <p:cNvGrpSpPr/>
            <p:nvPr/>
          </p:nvGrpSpPr>
          <p:grpSpPr>
            <a:xfrm>
              <a:off x="7093511" y="3164132"/>
              <a:ext cx="383491" cy="495449"/>
              <a:chOff x="7606826" y="2419290"/>
              <a:chExt cx="274550" cy="354728"/>
            </a:xfrm>
          </p:grpSpPr>
          <p:sp>
            <p:nvSpPr>
              <p:cNvPr id="945" name="Google Shape;945;g13ef9bf7b38_0_1145"/>
              <p:cNvSpPr/>
              <p:nvPr/>
            </p:nvSpPr>
            <p:spPr>
              <a:xfrm>
                <a:off x="7606826" y="2619370"/>
                <a:ext cx="274550" cy="154649"/>
              </a:xfrm>
              <a:custGeom>
                <a:rect b="b" l="l" r="r" t="t"/>
                <a:pathLst>
                  <a:path extrusionOk="0" h="5906" w="10485">
                    <a:moveTo>
                      <a:pt x="3711" y="1"/>
                    </a:moveTo>
                    <a:lnTo>
                      <a:pt x="3711" y="1041"/>
                    </a:lnTo>
                    <a:cubicBezTo>
                      <a:pt x="3711" y="1336"/>
                      <a:pt x="3520" y="1584"/>
                      <a:pt x="3244" y="1670"/>
                    </a:cubicBezTo>
                    <a:lnTo>
                      <a:pt x="935" y="2348"/>
                    </a:lnTo>
                    <a:cubicBezTo>
                      <a:pt x="382" y="2510"/>
                      <a:pt x="0" y="3025"/>
                      <a:pt x="0" y="3607"/>
                    </a:cubicBezTo>
                    <a:lnTo>
                      <a:pt x="0" y="5248"/>
                    </a:lnTo>
                    <a:cubicBezTo>
                      <a:pt x="0" y="5610"/>
                      <a:pt x="286" y="5906"/>
                      <a:pt x="649" y="5906"/>
                    </a:cubicBezTo>
                    <a:lnTo>
                      <a:pt x="9826" y="5906"/>
                    </a:lnTo>
                    <a:cubicBezTo>
                      <a:pt x="10189" y="5906"/>
                      <a:pt x="10485" y="5610"/>
                      <a:pt x="10485" y="5248"/>
                    </a:cubicBezTo>
                    <a:lnTo>
                      <a:pt x="10485" y="3607"/>
                    </a:lnTo>
                    <a:cubicBezTo>
                      <a:pt x="10485" y="3025"/>
                      <a:pt x="10093" y="2510"/>
                      <a:pt x="9540" y="2348"/>
                    </a:cubicBezTo>
                    <a:lnTo>
                      <a:pt x="7241" y="1670"/>
                    </a:lnTo>
                    <a:cubicBezTo>
                      <a:pt x="6955" y="1584"/>
                      <a:pt x="6764" y="1336"/>
                      <a:pt x="6764" y="1041"/>
                    </a:cubicBezTo>
                    <a:lnTo>
                      <a:pt x="6764"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6" name="Google Shape;946;g13ef9bf7b38_0_1145"/>
              <p:cNvSpPr/>
              <p:nvPr/>
            </p:nvSpPr>
            <p:spPr>
              <a:xfrm>
                <a:off x="7606826" y="2667576"/>
                <a:ext cx="274550" cy="106442"/>
              </a:xfrm>
              <a:custGeom>
                <a:rect b="b" l="l" r="r" t="t"/>
                <a:pathLst>
                  <a:path extrusionOk="0" h="4065" w="10485">
                    <a:moveTo>
                      <a:pt x="2671" y="1"/>
                    </a:moveTo>
                    <a:lnTo>
                      <a:pt x="935" y="507"/>
                    </a:lnTo>
                    <a:cubicBezTo>
                      <a:pt x="382" y="669"/>
                      <a:pt x="0" y="1184"/>
                      <a:pt x="0" y="1766"/>
                    </a:cubicBezTo>
                    <a:lnTo>
                      <a:pt x="0" y="3407"/>
                    </a:lnTo>
                    <a:cubicBezTo>
                      <a:pt x="0" y="3769"/>
                      <a:pt x="286" y="4065"/>
                      <a:pt x="649" y="4065"/>
                    </a:cubicBezTo>
                    <a:lnTo>
                      <a:pt x="9826" y="4065"/>
                    </a:lnTo>
                    <a:cubicBezTo>
                      <a:pt x="10189" y="4065"/>
                      <a:pt x="10485" y="3769"/>
                      <a:pt x="10485" y="3407"/>
                    </a:cubicBezTo>
                    <a:lnTo>
                      <a:pt x="10485" y="1766"/>
                    </a:lnTo>
                    <a:cubicBezTo>
                      <a:pt x="10485" y="1184"/>
                      <a:pt x="10093" y="669"/>
                      <a:pt x="9540" y="507"/>
                    </a:cubicBezTo>
                    <a:lnTo>
                      <a:pt x="7804" y="1"/>
                    </a:lnTo>
                    <a:cubicBezTo>
                      <a:pt x="7556" y="1213"/>
                      <a:pt x="6478" y="2090"/>
                      <a:pt x="5238" y="2090"/>
                    </a:cubicBezTo>
                    <a:cubicBezTo>
                      <a:pt x="3997" y="2090"/>
                      <a:pt x="2919" y="1213"/>
                      <a:pt x="267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7" name="Google Shape;947;g13ef9bf7b38_0_1145"/>
              <p:cNvSpPr/>
              <p:nvPr/>
            </p:nvSpPr>
            <p:spPr>
              <a:xfrm>
                <a:off x="7703998" y="2619370"/>
                <a:ext cx="79943" cy="22886"/>
              </a:xfrm>
              <a:custGeom>
                <a:rect b="b" l="l" r="r" t="t"/>
                <a:pathLst>
                  <a:path extrusionOk="0" h="874" w="3053">
                    <a:moveTo>
                      <a:pt x="0" y="1"/>
                    </a:moveTo>
                    <a:lnTo>
                      <a:pt x="0" y="487"/>
                    </a:lnTo>
                    <a:cubicBezTo>
                      <a:pt x="477" y="745"/>
                      <a:pt x="1002" y="874"/>
                      <a:pt x="1527" y="874"/>
                    </a:cubicBezTo>
                    <a:cubicBezTo>
                      <a:pt x="2051" y="874"/>
                      <a:pt x="2576" y="745"/>
                      <a:pt x="3053" y="487"/>
                    </a:cubicBezTo>
                    <a:lnTo>
                      <a:pt x="3053" y="1"/>
                    </a:ln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8" name="Google Shape;948;g13ef9bf7b38_0_1145"/>
              <p:cNvSpPr/>
              <p:nvPr/>
            </p:nvSpPr>
            <p:spPr>
              <a:xfrm>
                <a:off x="7647543" y="2470744"/>
                <a:ext cx="192617" cy="160147"/>
              </a:xfrm>
              <a:custGeom>
                <a:rect b="b" l="l" r="r" t="t"/>
                <a:pathLst>
                  <a:path extrusionOk="0" h="6116" w="7356">
                    <a:moveTo>
                      <a:pt x="840" y="1"/>
                    </a:moveTo>
                    <a:lnTo>
                      <a:pt x="840" y="2405"/>
                    </a:lnTo>
                    <a:lnTo>
                      <a:pt x="735" y="2405"/>
                    </a:lnTo>
                    <a:cubicBezTo>
                      <a:pt x="0" y="2405"/>
                      <a:pt x="0" y="3492"/>
                      <a:pt x="735" y="3492"/>
                    </a:cubicBezTo>
                    <a:lnTo>
                      <a:pt x="849" y="3492"/>
                    </a:lnTo>
                    <a:cubicBezTo>
                      <a:pt x="964" y="4971"/>
                      <a:pt x="2194" y="6116"/>
                      <a:pt x="3683" y="6116"/>
                    </a:cubicBezTo>
                    <a:cubicBezTo>
                      <a:pt x="5161" y="6116"/>
                      <a:pt x="6392" y="4971"/>
                      <a:pt x="6506" y="3492"/>
                    </a:cubicBezTo>
                    <a:lnTo>
                      <a:pt x="6630" y="3492"/>
                    </a:lnTo>
                    <a:cubicBezTo>
                      <a:pt x="7355" y="3492"/>
                      <a:pt x="7355" y="2405"/>
                      <a:pt x="6630" y="2405"/>
                    </a:cubicBezTo>
                    <a:lnTo>
                      <a:pt x="6525" y="2405"/>
                    </a:lnTo>
                    <a:lnTo>
                      <a:pt x="6525"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9" name="Google Shape;949;g13ef9bf7b38_0_1145"/>
              <p:cNvSpPr/>
              <p:nvPr/>
            </p:nvSpPr>
            <p:spPr>
              <a:xfrm>
                <a:off x="7651785" y="2470744"/>
                <a:ext cx="166379" cy="160121"/>
              </a:xfrm>
              <a:custGeom>
                <a:rect b="b" l="l" r="r" t="t"/>
                <a:pathLst>
                  <a:path extrusionOk="0" h="6115" w="6354">
                    <a:moveTo>
                      <a:pt x="678" y="1"/>
                    </a:moveTo>
                    <a:lnTo>
                      <a:pt x="678" y="2405"/>
                    </a:lnTo>
                    <a:lnTo>
                      <a:pt x="601" y="2405"/>
                    </a:lnTo>
                    <a:cubicBezTo>
                      <a:pt x="595" y="2404"/>
                      <a:pt x="589" y="2404"/>
                      <a:pt x="583" y="2404"/>
                    </a:cubicBezTo>
                    <a:cubicBezTo>
                      <a:pt x="304" y="2404"/>
                      <a:pt x="66" y="2611"/>
                      <a:pt x="29" y="2891"/>
                    </a:cubicBezTo>
                    <a:cubicBezTo>
                      <a:pt x="0" y="3215"/>
                      <a:pt x="248" y="3492"/>
                      <a:pt x="573" y="3492"/>
                    </a:cubicBezTo>
                    <a:lnTo>
                      <a:pt x="687" y="3492"/>
                    </a:lnTo>
                    <a:cubicBezTo>
                      <a:pt x="800" y="4995"/>
                      <a:pt x="2046" y="6115"/>
                      <a:pt x="3499" y="6115"/>
                    </a:cubicBezTo>
                    <a:cubicBezTo>
                      <a:pt x="3650" y="6115"/>
                      <a:pt x="3804" y="6103"/>
                      <a:pt x="3959" y="6077"/>
                    </a:cubicBezTo>
                    <a:cubicBezTo>
                      <a:pt x="2576" y="5868"/>
                      <a:pt x="1555" y="4675"/>
                      <a:pt x="1555" y="3282"/>
                    </a:cubicBezTo>
                    <a:lnTo>
                      <a:pt x="1555" y="1527"/>
                    </a:lnTo>
                    <a:cubicBezTo>
                      <a:pt x="1555" y="1050"/>
                      <a:pt x="1946" y="659"/>
                      <a:pt x="2433" y="659"/>
                    </a:cubicBezTo>
                    <a:lnTo>
                      <a:pt x="3740" y="659"/>
                    </a:lnTo>
                    <a:cubicBezTo>
                      <a:pt x="3932" y="802"/>
                      <a:pt x="4163" y="875"/>
                      <a:pt x="4392" y="875"/>
                    </a:cubicBezTo>
                    <a:cubicBezTo>
                      <a:pt x="4562" y="875"/>
                      <a:pt x="4731" y="835"/>
                      <a:pt x="4885" y="754"/>
                    </a:cubicBezTo>
                    <a:cubicBezTo>
                      <a:pt x="5184" y="972"/>
                      <a:pt x="5547" y="1088"/>
                      <a:pt x="5914" y="1088"/>
                    </a:cubicBezTo>
                    <a:cubicBezTo>
                      <a:pt x="6061" y="1088"/>
                      <a:pt x="6209" y="1069"/>
                      <a:pt x="6354" y="1031"/>
                    </a:cubicBezTo>
                    <a:lnTo>
                      <a:pt x="6354" y="1"/>
                    </a:ln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0" name="Google Shape;950;g13ef9bf7b38_0_1145"/>
              <p:cNvSpPr/>
              <p:nvPr/>
            </p:nvSpPr>
            <p:spPr>
              <a:xfrm>
                <a:off x="7654770" y="2419290"/>
                <a:ext cx="174156" cy="114428"/>
              </a:xfrm>
              <a:custGeom>
                <a:rect b="b" l="l" r="r" t="t"/>
                <a:pathLst>
                  <a:path extrusionOk="0" h="4370" w="6651">
                    <a:moveTo>
                      <a:pt x="1842" y="0"/>
                    </a:moveTo>
                    <a:cubicBezTo>
                      <a:pt x="812" y="0"/>
                      <a:pt x="1" y="897"/>
                      <a:pt x="106" y="1918"/>
                    </a:cubicBezTo>
                    <a:lnTo>
                      <a:pt x="344" y="4370"/>
                    </a:lnTo>
                    <a:lnTo>
                      <a:pt x="564" y="4370"/>
                    </a:lnTo>
                    <a:cubicBezTo>
                      <a:pt x="812" y="4370"/>
                      <a:pt x="1003" y="4169"/>
                      <a:pt x="1003" y="3931"/>
                    </a:cubicBezTo>
                    <a:lnTo>
                      <a:pt x="1003" y="2967"/>
                    </a:lnTo>
                    <a:cubicBezTo>
                      <a:pt x="1003" y="2481"/>
                      <a:pt x="1394" y="2090"/>
                      <a:pt x="1880" y="2090"/>
                    </a:cubicBezTo>
                    <a:lnTo>
                      <a:pt x="5811" y="2090"/>
                    </a:lnTo>
                    <a:lnTo>
                      <a:pt x="5811" y="3931"/>
                    </a:lnTo>
                    <a:cubicBezTo>
                      <a:pt x="5811" y="4169"/>
                      <a:pt x="6011" y="4370"/>
                      <a:pt x="6249" y="4370"/>
                    </a:cubicBezTo>
                    <a:lnTo>
                      <a:pt x="6469" y="4370"/>
                    </a:lnTo>
                    <a:lnTo>
                      <a:pt x="6650" y="2004"/>
                    </a:lnTo>
                    <a:lnTo>
                      <a:pt x="6631" y="2004"/>
                    </a:lnTo>
                    <a:lnTo>
                      <a:pt x="581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1" name="Google Shape;951;g13ef9bf7b38_0_1145"/>
              <p:cNvSpPr/>
              <p:nvPr/>
            </p:nvSpPr>
            <p:spPr>
              <a:xfrm>
                <a:off x="7654770" y="2419290"/>
                <a:ext cx="71983" cy="114428"/>
              </a:xfrm>
              <a:custGeom>
                <a:rect b="b" l="l" r="r" t="t"/>
                <a:pathLst>
                  <a:path extrusionOk="0" h="4370" w="2749">
                    <a:moveTo>
                      <a:pt x="1842" y="0"/>
                    </a:moveTo>
                    <a:cubicBezTo>
                      <a:pt x="812" y="0"/>
                      <a:pt x="1" y="888"/>
                      <a:pt x="106" y="1918"/>
                    </a:cubicBezTo>
                    <a:lnTo>
                      <a:pt x="344" y="4370"/>
                    </a:lnTo>
                    <a:lnTo>
                      <a:pt x="564" y="4370"/>
                    </a:lnTo>
                    <a:cubicBezTo>
                      <a:pt x="812" y="4370"/>
                      <a:pt x="1003" y="4169"/>
                      <a:pt x="1003" y="3931"/>
                    </a:cubicBezTo>
                    <a:lnTo>
                      <a:pt x="1003" y="1756"/>
                    </a:lnTo>
                    <a:cubicBezTo>
                      <a:pt x="1003" y="783"/>
                      <a:pt x="1785" y="0"/>
                      <a:pt x="2748"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2" name="Google Shape;952;g13ef9bf7b38_0_1145"/>
              <p:cNvSpPr/>
              <p:nvPr/>
            </p:nvSpPr>
            <p:spPr>
              <a:xfrm>
                <a:off x="7703998" y="2533640"/>
                <a:ext cx="11495" cy="17308"/>
              </a:xfrm>
              <a:custGeom>
                <a:rect b="b" l="l" r="r" t="t"/>
                <a:pathLst>
                  <a:path extrusionOk="0" h="661" w="439">
                    <a:moveTo>
                      <a:pt x="220" y="0"/>
                    </a:moveTo>
                    <a:cubicBezTo>
                      <a:pt x="110" y="0"/>
                      <a:pt x="0" y="74"/>
                      <a:pt x="0" y="222"/>
                    </a:cubicBezTo>
                    <a:lnTo>
                      <a:pt x="0" y="441"/>
                    </a:lnTo>
                    <a:cubicBezTo>
                      <a:pt x="0" y="556"/>
                      <a:pt x="96" y="661"/>
                      <a:pt x="220" y="661"/>
                    </a:cubicBezTo>
                    <a:cubicBezTo>
                      <a:pt x="334" y="661"/>
                      <a:pt x="439" y="556"/>
                      <a:pt x="439" y="441"/>
                    </a:cubicBezTo>
                    <a:lnTo>
                      <a:pt x="439" y="222"/>
                    </a:lnTo>
                    <a:cubicBezTo>
                      <a:pt x="439" y="74"/>
                      <a:pt x="329" y="0"/>
                      <a:pt x="220" y="0"/>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3" name="Google Shape;953;g13ef9bf7b38_0_1145"/>
              <p:cNvSpPr/>
              <p:nvPr/>
            </p:nvSpPr>
            <p:spPr>
              <a:xfrm>
                <a:off x="7772681" y="2533640"/>
                <a:ext cx="11260" cy="17308"/>
              </a:xfrm>
              <a:custGeom>
                <a:rect b="b" l="l" r="r" t="t"/>
                <a:pathLst>
                  <a:path extrusionOk="0" h="661" w="430">
                    <a:moveTo>
                      <a:pt x="215" y="0"/>
                    </a:moveTo>
                    <a:cubicBezTo>
                      <a:pt x="108" y="0"/>
                      <a:pt x="1" y="74"/>
                      <a:pt x="1" y="222"/>
                    </a:cubicBezTo>
                    <a:lnTo>
                      <a:pt x="1" y="441"/>
                    </a:lnTo>
                    <a:cubicBezTo>
                      <a:pt x="1" y="556"/>
                      <a:pt x="96" y="661"/>
                      <a:pt x="220" y="661"/>
                    </a:cubicBezTo>
                    <a:cubicBezTo>
                      <a:pt x="335" y="661"/>
                      <a:pt x="430" y="556"/>
                      <a:pt x="430" y="441"/>
                    </a:cubicBezTo>
                    <a:lnTo>
                      <a:pt x="430" y="222"/>
                    </a:lnTo>
                    <a:cubicBezTo>
                      <a:pt x="430" y="74"/>
                      <a:pt x="323" y="0"/>
                      <a:pt x="215" y="0"/>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4" name="Google Shape;954;g13ef9bf7b38_0_1145"/>
              <p:cNvSpPr/>
              <p:nvPr/>
            </p:nvSpPr>
            <p:spPr>
              <a:xfrm>
                <a:off x="7718714" y="2573598"/>
                <a:ext cx="50720" cy="17334"/>
              </a:xfrm>
              <a:custGeom>
                <a:rect b="b" l="l" r="r" t="t"/>
                <a:pathLst>
                  <a:path extrusionOk="0" h="662" w="1937">
                    <a:moveTo>
                      <a:pt x="314" y="0"/>
                    </a:moveTo>
                    <a:cubicBezTo>
                      <a:pt x="144" y="0"/>
                      <a:pt x="0" y="221"/>
                      <a:pt x="154" y="375"/>
                    </a:cubicBezTo>
                    <a:cubicBezTo>
                      <a:pt x="372" y="566"/>
                      <a:pt x="643" y="662"/>
                      <a:pt x="924" y="662"/>
                    </a:cubicBezTo>
                    <a:cubicBezTo>
                      <a:pt x="938" y="662"/>
                      <a:pt x="951" y="662"/>
                      <a:pt x="965" y="661"/>
                    </a:cubicBezTo>
                    <a:cubicBezTo>
                      <a:pt x="978" y="662"/>
                      <a:pt x="991" y="662"/>
                      <a:pt x="1005" y="662"/>
                    </a:cubicBezTo>
                    <a:cubicBezTo>
                      <a:pt x="1286" y="662"/>
                      <a:pt x="1557" y="566"/>
                      <a:pt x="1775" y="375"/>
                    </a:cubicBezTo>
                    <a:cubicBezTo>
                      <a:pt x="1936" y="221"/>
                      <a:pt x="1789" y="0"/>
                      <a:pt x="1621" y="0"/>
                    </a:cubicBezTo>
                    <a:cubicBezTo>
                      <a:pt x="1570" y="0"/>
                      <a:pt x="1517" y="21"/>
                      <a:pt x="1470" y="70"/>
                    </a:cubicBezTo>
                    <a:cubicBezTo>
                      <a:pt x="1318" y="170"/>
                      <a:pt x="1141" y="220"/>
                      <a:pt x="966" y="220"/>
                    </a:cubicBezTo>
                    <a:cubicBezTo>
                      <a:pt x="790" y="220"/>
                      <a:pt x="616" y="170"/>
                      <a:pt x="469" y="70"/>
                    </a:cubicBezTo>
                    <a:cubicBezTo>
                      <a:pt x="420" y="21"/>
                      <a:pt x="365" y="0"/>
                      <a:pt x="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5" name="Google Shape;955;g13ef9bf7b38_0_1145"/>
              <p:cNvSpPr/>
              <p:nvPr/>
            </p:nvSpPr>
            <p:spPr>
              <a:xfrm>
                <a:off x="7696483" y="2516463"/>
                <a:ext cx="26525" cy="11521"/>
              </a:xfrm>
              <a:custGeom>
                <a:rect b="b" l="l" r="r" t="t"/>
                <a:pathLst>
                  <a:path extrusionOk="0" h="440" w="1013">
                    <a:moveTo>
                      <a:pt x="287" y="0"/>
                    </a:moveTo>
                    <a:cubicBezTo>
                      <a:pt x="1" y="0"/>
                      <a:pt x="1" y="439"/>
                      <a:pt x="287" y="439"/>
                    </a:cubicBezTo>
                    <a:lnTo>
                      <a:pt x="726" y="439"/>
                    </a:lnTo>
                    <a:cubicBezTo>
                      <a:pt x="1012" y="439"/>
                      <a:pt x="1012" y="0"/>
                      <a:pt x="72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6" name="Google Shape;956;g13ef9bf7b38_0_1145"/>
              <p:cNvSpPr/>
              <p:nvPr/>
            </p:nvSpPr>
            <p:spPr>
              <a:xfrm>
                <a:off x="7764931" y="2516463"/>
                <a:ext cx="26761" cy="11521"/>
              </a:xfrm>
              <a:custGeom>
                <a:rect b="b" l="l" r="r" t="t"/>
                <a:pathLst>
                  <a:path extrusionOk="0" h="440" w="1022">
                    <a:moveTo>
                      <a:pt x="297" y="0"/>
                    </a:moveTo>
                    <a:cubicBezTo>
                      <a:pt x="1" y="0"/>
                      <a:pt x="1" y="439"/>
                      <a:pt x="297" y="439"/>
                    </a:cubicBezTo>
                    <a:lnTo>
                      <a:pt x="726" y="439"/>
                    </a:lnTo>
                    <a:cubicBezTo>
                      <a:pt x="1022" y="439"/>
                      <a:pt x="1022" y="0"/>
                      <a:pt x="726"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7" name="Google Shape;957;g13ef9bf7b38_0_1145"/>
              <p:cNvSpPr/>
              <p:nvPr/>
            </p:nvSpPr>
            <p:spPr>
              <a:xfrm>
                <a:off x="7772681" y="2419290"/>
                <a:ext cx="68474" cy="68709"/>
              </a:xfrm>
              <a:custGeom>
                <a:rect b="b" l="l" r="r" t="t"/>
                <a:pathLst>
                  <a:path extrusionOk="0" h="2624" w="2615">
                    <a:moveTo>
                      <a:pt x="1308" y="0"/>
                    </a:moveTo>
                    <a:cubicBezTo>
                      <a:pt x="583" y="0"/>
                      <a:pt x="1" y="582"/>
                      <a:pt x="1" y="1307"/>
                    </a:cubicBezTo>
                    <a:cubicBezTo>
                      <a:pt x="1" y="2032"/>
                      <a:pt x="583" y="2624"/>
                      <a:pt x="1308" y="2624"/>
                    </a:cubicBezTo>
                    <a:cubicBezTo>
                      <a:pt x="2033" y="2624"/>
                      <a:pt x="2615" y="2032"/>
                      <a:pt x="2615" y="1307"/>
                    </a:cubicBezTo>
                    <a:cubicBezTo>
                      <a:pt x="2615" y="582"/>
                      <a:pt x="2033" y="0"/>
                      <a:pt x="1308"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8" name="Google Shape;958;g13ef9bf7b38_0_1145"/>
              <p:cNvSpPr/>
              <p:nvPr/>
            </p:nvSpPr>
            <p:spPr>
              <a:xfrm>
                <a:off x="7749717" y="2447753"/>
                <a:ext cx="34224" cy="34512"/>
              </a:xfrm>
              <a:custGeom>
                <a:rect b="b" l="l" r="r" t="t"/>
                <a:pathLst>
                  <a:path extrusionOk="0" h="1318" w="1307">
                    <a:moveTo>
                      <a:pt x="658" y="1"/>
                    </a:moveTo>
                    <a:cubicBezTo>
                      <a:pt x="296" y="1"/>
                      <a:pt x="0" y="297"/>
                      <a:pt x="0" y="659"/>
                    </a:cubicBezTo>
                    <a:cubicBezTo>
                      <a:pt x="0" y="1022"/>
                      <a:pt x="296" y="1317"/>
                      <a:pt x="658" y="1317"/>
                    </a:cubicBezTo>
                    <a:cubicBezTo>
                      <a:pt x="1021" y="1317"/>
                      <a:pt x="1307" y="1022"/>
                      <a:pt x="1307" y="659"/>
                    </a:cubicBezTo>
                    <a:cubicBezTo>
                      <a:pt x="1307" y="297"/>
                      <a:pt x="1021" y="1"/>
                      <a:pt x="658"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9" name="Google Shape;959;g13ef9bf7b38_0_1145"/>
              <p:cNvSpPr/>
              <p:nvPr/>
            </p:nvSpPr>
            <p:spPr>
              <a:xfrm>
                <a:off x="7654770" y="2667576"/>
                <a:ext cx="178398" cy="77717"/>
              </a:xfrm>
              <a:custGeom>
                <a:rect b="b" l="l" r="r" t="t"/>
                <a:pathLst>
                  <a:path extrusionOk="0" h="2968" w="6813">
                    <a:moveTo>
                      <a:pt x="840" y="1"/>
                    </a:moveTo>
                    <a:lnTo>
                      <a:pt x="1" y="249"/>
                    </a:lnTo>
                    <a:cubicBezTo>
                      <a:pt x="363" y="1833"/>
                      <a:pt x="1775" y="2968"/>
                      <a:pt x="3407" y="2968"/>
                    </a:cubicBezTo>
                    <a:cubicBezTo>
                      <a:pt x="5038" y="2968"/>
                      <a:pt x="6459" y="1833"/>
                      <a:pt x="6812" y="249"/>
                    </a:cubicBezTo>
                    <a:lnTo>
                      <a:pt x="5982" y="1"/>
                    </a:lnTo>
                    <a:cubicBezTo>
                      <a:pt x="5725" y="1213"/>
                      <a:pt x="4656" y="2090"/>
                      <a:pt x="3416" y="2090"/>
                    </a:cubicBezTo>
                    <a:cubicBezTo>
                      <a:pt x="2166" y="2090"/>
                      <a:pt x="1098" y="1213"/>
                      <a:pt x="840"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960" name="Google Shape;960;g13ef9bf7b38_0_1145"/>
          <p:cNvGrpSpPr/>
          <p:nvPr/>
        </p:nvGrpSpPr>
        <p:grpSpPr>
          <a:xfrm>
            <a:off x="2259672" y="1754771"/>
            <a:ext cx="865178" cy="865178"/>
            <a:chOff x="6960800" y="1377863"/>
            <a:chExt cx="648900" cy="648900"/>
          </a:xfrm>
        </p:grpSpPr>
        <p:sp>
          <p:nvSpPr>
            <p:cNvPr id="961" name="Google Shape;961;g13ef9bf7b38_0_1145"/>
            <p:cNvSpPr/>
            <p:nvPr/>
          </p:nvSpPr>
          <p:spPr>
            <a:xfrm>
              <a:off x="6960800" y="1377863"/>
              <a:ext cx="648900" cy="6489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62" name="Google Shape;962;g13ef9bf7b38_0_1145"/>
            <p:cNvGrpSpPr/>
            <p:nvPr/>
          </p:nvGrpSpPr>
          <p:grpSpPr>
            <a:xfrm>
              <a:off x="7093511" y="1454595"/>
              <a:ext cx="383491" cy="495449"/>
              <a:chOff x="7606826" y="2419290"/>
              <a:chExt cx="274550" cy="354728"/>
            </a:xfrm>
          </p:grpSpPr>
          <p:sp>
            <p:nvSpPr>
              <p:cNvPr id="963" name="Google Shape;963;g13ef9bf7b38_0_1145"/>
              <p:cNvSpPr/>
              <p:nvPr/>
            </p:nvSpPr>
            <p:spPr>
              <a:xfrm>
                <a:off x="7606826" y="2619370"/>
                <a:ext cx="274550" cy="154649"/>
              </a:xfrm>
              <a:custGeom>
                <a:rect b="b" l="l" r="r" t="t"/>
                <a:pathLst>
                  <a:path extrusionOk="0" h="5906" w="10485">
                    <a:moveTo>
                      <a:pt x="3711" y="1"/>
                    </a:moveTo>
                    <a:lnTo>
                      <a:pt x="3711" y="1041"/>
                    </a:lnTo>
                    <a:cubicBezTo>
                      <a:pt x="3711" y="1336"/>
                      <a:pt x="3520" y="1584"/>
                      <a:pt x="3244" y="1670"/>
                    </a:cubicBezTo>
                    <a:lnTo>
                      <a:pt x="935" y="2348"/>
                    </a:lnTo>
                    <a:cubicBezTo>
                      <a:pt x="382" y="2510"/>
                      <a:pt x="0" y="3025"/>
                      <a:pt x="0" y="3607"/>
                    </a:cubicBezTo>
                    <a:lnTo>
                      <a:pt x="0" y="5248"/>
                    </a:lnTo>
                    <a:cubicBezTo>
                      <a:pt x="0" y="5610"/>
                      <a:pt x="286" y="5906"/>
                      <a:pt x="649" y="5906"/>
                    </a:cubicBezTo>
                    <a:lnTo>
                      <a:pt x="9826" y="5906"/>
                    </a:lnTo>
                    <a:cubicBezTo>
                      <a:pt x="10189" y="5906"/>
                      <a:pt x="10485" y="5610"/>
                      <a:pt x="10485" y="5248"/>
                    </a:cubicBezTo>
                    <a:lnTo>
                      <a:pt x="10485" y="3607"/>
                    </a:lnTo>
                    <a:cubicBezTo>
                      <a:pt x="10485" y="3025"/>
                      <a:pt x="10093" y="2510"/>
                      <a:pt x="9540" y="2348"/>
                    </a:cubicBezTo>
                    <a:lnTo>
                      <a:pt x="7241" y="1670"/>
                    </a:lnTo>
                    <a:cubicBezTo>
                      <a:pt x="6955" y="1584"/>
                      <a:pt x="6764" y="1336"/>
                      <a:pt x="6764" y="1041"/>
                    </a:cubicBezTo>
                    <a:lnTo>
                      <a:pt x="6764"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4" name="Google Shape;964;g13ef9bf7b38_0_1145"/>
              <p:cNvSpPr/>
              <p:nvPr/>
            </p:nvSpPr>
            <p:spPr>
              <a:xfrm>
                <a:off x="7606826" y="2667576"/>
                <a:ext cx="274550" cy="106442"/>
              </a:xfrm>
              <a:custGeom>
                <a:rect b="b" l="l" r="r" t="t"/>
                <a:pathLst>
                  <a:path extrusionOk="0" h="4065" w="10485">
                    <a:moveTo>
                      <a:pt x="2671" y="1"/>
                    </a:moveTo>
                    <a:lnTo>
                      <a:pt x="935" y="507"/>
                    </a:lnTo>
                    <a:cubicBezTo>
                      <a:pt x="382" y="669"/>
                      <a:pt x="0" y="1184"/>
                      <a:pt x="0" y="1766"/>
                    </a:cubicBezTo>
                    <a:lnTo>
                      <a:pt x="0" y="3407"/>
                    </a:lnTo>
                    <a:cubicBezTo>
                      <a:pt x="0" y="3769"/>
                      <a:pt x="286" y="4065"/>
                      <a:pt x="649" y="4065"/>
                    </a:cubicBezTo>
                    <a:lnTo>
                      <a:pt x="9826" y="4065"/>
                    </a:lnTo>
                    <a:cubicBezTo>
                      <a:pt x="10189" y="4065"/>
                      <a:pt x="10485" y="3769"/>
                      <a:pt x="10485" y="3407"/>
                    </a:cubicBezTo>
                    <a:lnTo>
                      <a:pt x="10485" y="1766"/>
                    </a:lnTo>
                    <a:cubicBezTo>
                      <a:pt x="10485" y="1184"/>
                      <a:pt x="10093" y="669"/>
                      <a:pt x="9540" y="507"/>
                    </a:cubicBezTo>
                    <a:lnTo>
                      <a:pt x="7804" y="1"/>
                    </a:lnTo>
                    <a:cubicBezTo>
                      <a:pt x="7556" y="1213"/>
                      <a:pt x="6478" y="2090"/>
                      <a:pt x="5238" y="2090"/>
                    </a:cubicBezTo>
                    <a:cubicBezTo>
                      <a:pt x="3997" y="2090"/>
                      <a:pt x="2919" y="1213"/>
                      <a:pt x="2671"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5" name="Google Shape;965;g13ef9bf7b38_0_1145"/>
              <p:cNvSpPr/>
              <p:nvPr/>
            </p:nvSpPr>
            <p:spPr>
              <a:xfrm>
                <a:off x="7703998" y="2619370"/>
                <a:ext cx="79943" cy="22886"/>
              </a:xfrm>
              <a:custGeom>
                <a:rect b="b" l="l" r="r" t="t"/>
                <a:pathLst>
                  <a:path extrusionOk="0" h="874" w="3053">
                    <a:moveTo>
                      <a:pt x="0" y="1"/>
                    </a:moveTo>
                    <a:lnTo>
                      <a:pt x="0" y="487"/>
                    </a:lnTo>
                    <a:cubicBezTo>
                      <a:pt x="477" y="745"/>
                      <a:pt x="1002" y="874"/>
                      <a:pt x="1527" y="874"/>
                    </a:cubicBezTo>
                    <a:cubicBezTo>
                      <a:pt x="2051" y="874"/>
                      <a:pt x="2576" y="745"/>
                      <a:pt x="3053" y="487"/>
                    </a:cubicBezTo>
                    <a:lnTo>
                      <a:pt x="3053" y="1"/>
                    </a:ln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6" name="Google Shape;966;g13ef9bf7b38_0_1145"/>
              <p:cNvSpPr/>
              <p:nvPr/>
            </p:nvSpPr>
            <p:spPr>
              <a:xfrm>
                <a:off x="7647543" y="2470744"/>
                <a:ext cx="192617" cy="160147"/>
              </a:xfrm>
              <a:custGeom>
                <a:rect b="b" l="l" r="r" t="t"/>
                <a:pathLst>
                  <a:path extrusionOk="0" h="6116" w="7356">
                    <a:moveTo>
                      <a:pt x="840" y="1"/>
                    </a:moveTo>
                    <a:lnTo>
                      <a:pt x="840" y="2405"/>
                    </a:lnTo>
                    <a:lnTo>
                      <a:pt x="735" y="2405"/>
                    </a:lnTo>
                    <a:cubicBezTo>
                      <a:pt x="0" y="2405"/>
                      <a:pt x="0" y="3492"/>
                      <a:pt x="735" y="3492"/>
                    </a:cubicBezTo>
                    <a:lnTo>
                      <a:pt x="849" y="3492"/>
                    </a:lnTo>
                    <a:cubicBezTo>
                      <a:pt x="964" y="4971"/>
                      <a:pt x="2194" y="6116"/>
                      <a:pt x="3683" y="6116"/>
                    </a:cubicBezTo>
                    <a:cubicBezTo>
                      <a:pt x="5161" y="6116"/>
                      <a:pt x="6392" y="4971"/>
                      <a:pt x="6506" y="3492"/>
                    </a:cubicBezTo>
                    <a:lnTo>
                      <a:pt x="6630" y="3492"/>
                    </a:lnTo>
                    <a:cubicBezTo>
                      <a:pt x="7355" y="3492"/>
                      <a:pt x="7355" y="2405"/>
                      <a:pt x="6630" y="2405"/>
                    </a:cubicBezTo>
                    <a:lnTo>
                      <a:pt x="6525" y="2405"/>
                    </a:lnTo>
                    <a:lnTo>
                      <a:pt x="6525"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7" name="Google Shape;967;g13ef9bf7b38_0_1145"/>
              <p:cNvSpPr/>
              <p:nvPr/>
            </p:nvSpPr>
            <p:spPr>
              <a:xfrm>
                <a:off x="7651785" y="2470744"/>
                <a:ext cx="166379" cy="160121"/>
              </a:xfrm>
              <a:custGeom>
                <a:rect b="b" l="l" r="r" t="t"/>
                <a:pathLst>
                  <a:path extrusionOk="0" h="6115" w="6354">
                    <a:moveTo>
                      <a:pt x="678" y="1"/>
                    </a:moveTo>
                    <a:lnTo>
                      <a:pt x="678" y="2405"/>
                    </a:lnTo>
                    <a:lnTo>
                      <a:pt x="601" y="2405"/>
                    </a:lnTo>
                    <a:cubicBezTo>
                      <a:pt x="595" y="2404"/>
                      <a:pt x="589" y="2404"/>
                      <a:pt x="583" y="2404"/>
                    </a:cubicBezTo>
                    <a:cubicBezTo>
                      <a:pt x="304" y="2404"/>
                      <a:pt x="66" y="2611"/>
                      <a:pt x="29" y="2891"/>
                    </a:cubicBezTo>
                    <a:cubicBezTo>
                      <a:pt x="0" y="3215"/>
                      <a:pt x="248" y="3492"/>
                      <a:pt x="573" y="3492"/>
                    </a:cubicBezTo>
                    <a:lnTo>
                      <a:pt x="687" y="3492"/>
                    </a:lnTo>
                    <a:cubicBezTo>
                      <a:pt x="800" y="4995"/>
                      <a:pt x="2046" y="6115"/>
                      <a:pt x="3499" y="6115"/>
                    </a:cubicBezTo>
                    <a:cubicBezTo>
                      <a:pt x="3650" y="6115"/>
                      <a:pt x="3804" y="6103"/>
                      <a:pt x="3959" y="6077"/>
                    </a:cubicBezTo>
                    <a:cubicBezTo>
                      <a:pt x="2576" y="5868"/>
                      <a:pt x="1555" y="4675"/>
                      <a:pt x="1555" y="3282"/>
                    </a:cubicBezTo>
                    <a:lnTo>
                      <a:pt x="1555" y="1527"/>
                    </a:lnTo>
                    <a:cubicBezTo>
                      <a:pt x="1555" y="1050"/>
                      <a:pt x="1946" y="659"/>
                      <a:pt x="2433" y="659"/>
                    </a:cubicBezTo>
                    <a:lnTo>
                      <a:pt x="3740" y="659"/>
                    </a:lnTo>
                    <a:cubicBezTo>
                      <a:pt x="3932" y="802"/>
                      <a:pt x="4163" y="875"/>
                      <a:pt x="4392" y="875"/>
                    </a:cubicBezTo>
                    <a:cubicBezTo>
                      <a:pt x="4562" y="875"/>
                      <a:pt x="4731" y="835"/>
                      <a:pt x="4885" y="754"/>
                    </a:cubicBezTo>
                    <a:cubicBezTo>
                      <a:pt x="5184" y="972"/>
                      <a:pt x="5547" y="1088"/>
                      <a:pt x="5914" y="1088"/>
                    </a:cubicBezTo>
                    <a:cubicBezTo>
                      <a:pt x="6061" y="1088"/>
                      <a:pt x="6209" y="1069"/>
                      <a:pt x="6354" y="1031"/>
                    </a:cubicBezTo>
                    <a:lnTo>
                      <a:pt x="6354" y="1"/>
                    </a:lnTo>
                    <a:close/>
                  </a:path>
                </a:pathLst>
              </a:custGeom>
              <a:solidFill>
                <a:srgbClr val="F9BA9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8" name="Google Shape;968;g13ef9bf7b38_0_1145"/>
              <p:cNvSpPr/>
              <p:nvPr/>
            </p:nvSpPr>
            <p:spPr>
              <a:xfrm>
                <a:off x="7654770" y="2419290"/>
                <a:ext cx="174156" cy="114428"/>
              </a:xfrm>
              <a:custGeom>
                <a:rect b="b" l="l" r="r" t="t"/>
                <a:pathLst>
                  <a:path extrusionOk="0" h="4370" w="6651">
                    <a:moveTo>
                      <a:pt x="1842" y="0"/>
                    </a:moveTo>
                    <a:cubicBezTo>
                      <a:pt x="812" y="0"/>
                      <a:pt x="1" y="897"/>
                      <a:pt x="106" y="1918"/>
                    </a:cubicBezTo>
                    <a:lnTo>
                      <a:pt x="344" y="4370"/>
                    </a:lnTo>
                    <a:lnTo>
                      <a:pt x="564" y="4370"/>
                    </a:lnTo>
                    <a:cubicBezTo>
                      <a:pt x="812" y="4370"/>
                      <a:pt x="1003" y="4169"/>
                      <a:pt x="1003" y="3931"/>
                    </a:cubicBezTo>
                    <a:lnTo>
                      <a:pt x="1003" y="2967"/>
                    </a:lnTo>
                    <a:cubicBezTo>
                      <a:pt x="1003" y="2481"/>
                      <a:pt x="1394" y="2090"/>
                      <a:pt x="1880" y="2090"/>
                    </a:cubicBezTo>
                    <a:lnTo>
                      <a:pt x="5811" y="2090"/>
                    </a:lnTo>
                    <a:lnTo>
                      <a:pt x="5811" y="3931"/>
                    </a:lnTo>
                    <a:cubicBezTo>
                      <a:pt x="5811" y="4169"/>
                      <a:pt x="6011" y="4370"/>
                      <a:pt x="6249" y="4370"/>
                    </a:cubicBezTo>
                    <a:lnTo>
                      <a:pt x="6469" y="4370"/>
                    </a:lnTo>
                    <a:lnTo>
                      <a:pt x="6650" y="2004"/>
                    </a:lnTo>
                    <a:lnTo>
                      <a:pt x="6631" y="2004"/>
                    </a:lnTo>
                    <a:lnTo>
                      <a:pt x="5811"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9" name="Google Shape;969;g13ef9bf7b38_0_1145"/>
              <p:cNvSpPr/>
              <p:nvPr/>
            </p:nvSpPr>
            <p:spPr>
              <a:xfrm>
                <a:off x="7654770" y="2419290"/>
                <a:ext cx="71983" cy="114428"/>
              </a:xfrm>
              <a:custGeom>
                <a:rect b="b" l="l" r="r" t="t"/>
                <a:pathLst>
                  <a:path extrusionOk="0" h="4370" w="2749">
                    <a:moveTo>
                      <a:pt x="1842" y="0"/>
                    </a:moveTo>
                    <a:cubicBezTo>
                      <a:pt x="812" y="0"/>
                      <a:pt x="1" y="888"/>
                      <a:pt x="106" y="1918"/>
                    </a:cubicBezTo>
                    <a:lnTo>
                      <a:pt x="344" y="4370"/>
                    </a:lnTo>
                    <a:lnTo>
                      <a:pt x="564" y="4370"/>
                    </a:lnTo>
                    <a:cubicBezTo>
                      <a:pt x="812" y="4370"/>
                      <a:pt x="1003" y="4169"/>
                      <a:pt x="1003" y="3931"/>
                    </a:cubicBezTo>
                    <a:lnTo>
                      <a:pt x="1003" y="1756"/>
                    </a:lnTo>
                    <a:cubicBezTo>
                      <a:pt x="1003" y="783"/>
                      <a:pt x="1785" y="0"/>
                      <a:pt x="2748" y="0"/>
                    </a:cubicBez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0" name="Google Shape;970;g13ef9bf7b38_0_1145"/>
              <p:cNvSpPr/>
              <p:nvPr/>
            </p:nvSpPr>
            <p:spPr>
              <a:xfrm>
                <a:off x="7703998" y="2533640"/>
                <a:ext cx="11495" cy="17308"/>
              </a:xfrm>
              <a:custGeom>
                <a:rect b="b" l="l" r="r" t="t"/>
                <a:pathLst>
                  <a:path extrusionOk="0" h="661" w="439">
                    <a:moveTo>
                      <a:pt x="220" y="0"/>
                    </a:moveTo>
                    <a:cubicBezTo>
                      <a:pt x="110" y="0"/>
                      <a:pt x="0" y="74"/>
                      <a:pt x="0" y="222"/>
                    </a:cubicBezTo>
                    <a:lnTo>
                      <a:pt x="0" y="441"/>
                    </a:lnTo>
                    <a:cubicBezTo>
                      <a:pt x="0" y="556"/>
                      <a:pt x="96" y="661"/>
                      <a:pt x="220" y="661"/>
                    </a:cubicBezTo>
                    <a:cubicBezTo>
                      <a:pt x="334" y="661"/>
                      <a:pt x="439" y="556"/>
                      <a:pt x="439" y="441"/>
                    </a:cubicBezTo>
                    <a:lnTo>
                      <a:pt x="439" y="222"/>
                    </a:lnTo>
                    <a:cubicBezTo>
                      <a:pt x="439" y="74"/>
                      <a:pt x="329" y="0"/>
                      <a:pt x="220" y="0"/>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1" name="Google Shape;971;g13ef9bf7b38_0_1145"/>
              <p:cNvSpPr/>
              <p:nvPr/>
            </p:nvSpPr>
            <p:spPr>
              <a:xfrm>
                <a:off x="7772681" y="2533640"/>
                <a:ext cx="11260" cy="17308"/>
              </a:xfrm>
              <a:custGeom>
                <a:rect b="b" l="l" r="r" t="t"/>
                <a:pathLst>
                  <a:path extrusionOk="0" h="661" w="430">
                    <a:moveTo>
                      <a:pt x="215" y="0"/>
                    </a:moveTo>
                    <a:cubicBezTo>
                      <a:pt x="108" y="0"/>
                      <a:pt x="1" y="74"/>
                      <a:pt x="1" y="222"/>
                    </a:cubicBezTo>
                    <a:lnTo>
                      <a:pt x="1" y="441"/>
                    </a:lnTo>
                    <a:cubicBezTo>
                      <a:pt x="1" y="556"/>
                      <a:pt x="96" y="661"/>
                      <a:pt x="220" y="661"/>
                    </a:cubicBezTo>
                    <a:cubicBezTo>
                      <a:pt x="335" y="661"/>
                      <a:pt x="430" y="556"/>
                      <a:pt x="430" y="441"/>
                    </a:cubicBezTo>
                    <a:lnTo>
                      <a:pt x="430" y="222"/>
                    </a:lnTo>
                    <a:cubicBezTo>
                      <a:pt x="430" y="74"/>
                      <a:pt x="323" y="0"/>
                      <a:pt x="215" y="0"/>
                    </a:cubicBezTo>
                    <a:close/>
                  </a:path>
                </a:pathLst>
              </a:custGeom>
              <a:solidFill>
                <a:srgbClr val="213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2" name="Google Shape;972;g13ef9bf7b38_0_1145"/>
              <p:cNvSpPr/>
              <p:nvPr/>
            </p:nvSpPr>
            <p:spPr>
              <a:xfrm>
                <a:off x="7718714" y="2573598"/>
                <a:ext cx="50720" cy="17334"/>
              </a:xfrm>
              <a:custGeom>
                <a:rect b="b" l="l" r="r" t="t"/>
                <a:pathLst>
                  <a:path extrusionOk="0" h="662" w="1937">
                    <a:moveTo>
                      <a:pt x="314" y="0"/>
                    </a:moveTo>
                    <a:cubicBezTo>
                      <a:pt x="144" y="0"/>
                      <a:pt x="0" y="221"/>
                      <a:pt x="154" y="375"/>
                    </a:cubicBezTo>
                    <a:cubicBezTo>
                      <a:pt x="372" y="566"/>
                      <a:pt x="643" y="662"/>
                      <a:pt x="924" y="662"/>
                    </a:cubicBezTo>
                    <a:cubicBezTo>
                      <a:pt x="938" y="662"/>
                      <a:pt x="951" y="662"/>
                      <a:pt x="965" y="661"/>
                    </a:cubicBezTo>
                    <a:cubicBezTo>
                      <a:pt x="978" y="662"/>
                      <a:pt x="991" y="662"/>
                      <a:pt x="1005" y="662"/>
                    </a:cubicBezTo>
                    <a:cubicBezTo>
                      <a:pt x="1286" y="662"/>
                      <a:pt x="1557" y="566"/>
                      <a:pt x="1775" y="375"/>
                    </a:cubicBezTo>
                    <a:cubicBezTo>
                      <a:pt x="1936" y="221"/>
                      <a:pt x="1789" y="0"/>
                      <a:pt x="1621" y="0"/>
                    </a:cubicBezTo>
                    <a:cubicBezTo>
                      <a:pt x="1570" y="0"/>
                      <a:pt x="1517" y="21"/>
                      <a:pt x="1470" y="70"/>
                    </a:cubicBezTo>
                    <a:cubicBezTo>
                      <a:pt x="1318" y="170"/>
                      <a:pt x="1141" y="220"/>
                      <a:pt x="966" y="220"/>
                    </a:cubicBezTo>
                    <a:cubicBezTo>
                      <a:pt x="790" y="220"/>
                      <a:pt x="616" y="170"/>
                      <a:pt x="469" y="70"/>
                    </a:cubicBezTo>
                    <a:cubicBezTo>
                      <a:pt x="420" y="21"/>
                      <a:pt x="365" y="0"/>
                      <a:pt x="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3" name="Google Shape;973;g13ef9bf7b38_0_1145"/>
              <p:cNvSpPr/>
              <p:nvPr/>
            </p:nvSpPr>
            <p:spPr>
              <a:xfrm>
                <a:off x="7696483" y="2516463"/>
                <a:ext cx="26525" cy="11521"/>
              </a:xfrm>
              <a:custGeom>
                <a:rect b="b" l="l" r="r" t="t"/>
                <a:pathLst>
                  <a:path extrusionOk="0" h="440" w="1013">
                    <a:moveTo>
                      <a:pt x="287" y="0"/>
                    </a:moveTo>
                    <a:cubicBezTo>
                      <a:pt x="1" y="0"/>
                      <a:pt x="1" y="439"/>
                      <a:pt x="287" y="439"/>
                    </a:cubicBezTo>
                    <a:lnTo>
                      <a:pt x="726" y="439"/>
                    </a:lnTo>
                    <a:cubicBezTo>
                      <a:pt x="1012" y="439"/>
                      <a:pt x="1012" y="0"/>
                      <a:pt x="726" y="0"/>
                    </a:cubicBez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4" name="Google Shape;974;g13ef9bf7b38_0_1145"/>
              <p:cNvSpPr/>
              <p:nvPr/>
            </p:nvSpPr>
            <p:spPr>
              <a:xfrm>
                <a:off x="7764931" y="2516463"/>
                <a:ext cx="26761" cy="11521"/>
              </a:xfrm>
              <a:custGeom>
                <a:rect b="b" l="l" r="r" t="t"/>
                <a:pathLst>
                  <a:path extrusionOk="0" h="440" w="1022">
                    <a:moveTo>
                      <a:pt x="297" y="0"/>
                    </a:moveTo>
                    <a:cubicBezTo>
                      <a:pt x="1" y="0"/>
                      <a:pt x="1" y="439"/>
                      <a:pt x="297" y="439"/>
                    </a:cubicBezTo>
                    <a:lnTo>
                      <a:pt x="726" y="439"/>
                    </a:lnTo>
                    <a:cubicBezTo>
                      <a:pt x="1022" y="439"/>
                      <a:pt x="1022" y="0"/>
                      <a:pt x="726" y="0"/>
                    </a:cubicBezTo>
                    <a:close/>
                  </a:path>
                </a:pathLst>
              </a:custGeom>
              <a:solidFill>
                <a:srgbClr val="F9AE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5" name="Google Shape;975;g13ef9bf7b38_0_1145"/>
              <p:cNvSpPr/>
              <p:nvPr/>
            </p:nvSpPr>
            <p:spPr>
              <a:xfrm>
                <a:off x="7772681" y="2419290"/>
                <a:ext cx="68474" cy="68709"/>
              </a:xfrm>
              <a:custGeom>
                <a:rect b="b" l="l" r="r" t="t"/>
                <a:pathLst>
                  <a:path extrusionOk="0" h="2624" w="2615">
                    <a:moveTo>
                      <a:pt x="1308" y="0"/>
                    </a:moveTo>
                    <a:cubicBezTo>
                      <a:pt x="583" y="0"/>
                      <a:pt x="1" y="582"/>
                      <a:pt x="1" y="1307"/>
                    </a:cubicBezTo>
                    <a:cubicBezTo>
                      <a:pt x="1" y="2032"/>
                      <a:pt x="583" y="2624"/>
                      <a:pt x="1308" y="2624"/>
                    </a:cubicBezTo>
                    <a:cubicBezTo>
                      <a:pt x="2033" y="2624"/>
                      <a:pt x="2615" y="2032"/>
                      <a:pt x="2615" y="1307"/>
                    </a:cubicBezTo>
                    <a:cubicBezTo>
                      <a:pt x="2615" y="582"/>
                      <a:pt x="2033" y="0"/>
                      <a:pt x="1308"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6" name="Google Shape;976;g13ef9bf7b38_0_1145"/>
              <p:cNvSpPr/>
              <p:nvPr/>
            </p:nvSpPr>
            <p:spPr>
              <a:xfrm>
                <a:off x="7749717" y="2447753"/>
                <a:ext cx="34224" cy="34512"/>
              </a:xfrm>
              <a:custGeom>
                <a:rect b="b" l="l" r="r" t="t"/>
                <a:pathLst>
                  <a:path extrusionOk="0" h="1318" w="1307">
                    <a:moveTo>
                      <a:pt x="658" y="1"/>
                    </a:moveTo>
                    <a:cubicBezTo>
                      <a:pt x="296" y="1"/>
                      <a:pt x="0" y="297"/>
                      <a:pt x="0" y="659"/>
                    </a:cubicBezTo>
                    <a:cubicBezTo>
                      <a:pt x="0" y="1022"/>
                      <a:pt x="296" y="1317"/>
                      <a:pt x="658" y="1317"/>
                    </a:cubicBezTo>
                    <a:cubicBezTo>
                      <a:pt x="1021" y="1317"/>
                      <a:pt x="1307" y="1022"/>
                      <a:pt x="1307" y="659"/>
                    </a:cubicBezTo>
                    <a:cubicBezTo>
                      <a:pt x="1307" y="297"/>
                      <a:pt x="1021" y="1"/>
                      <a:pt x="658"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7" name="Google Shape;977;g13ef9bf7b38_0_1145"/>
              <p:cNvSpPr/>
              <p:nvPr/>
            </p:nvSpPr>
            <p:spPr>
              <a:xfrm>
                <a:off x="7654770" y="2667576"/>
                <a:ext cx="178398" cy="77717"/>
              </a:xfrm>
              <a:custGeom>
                <a:rect b="b" l="l" r="r" t="t"/>
                <a:pathLst>
                  <a:path extrusionOk="0" h="2968" w="6813">
                    <a:moveTo>
                      <a:pt x="840" y="1"/>
                    </a:moveTo>
                    <a:lnTo>
                      <a:pt x="1" y="249"/>
                    </a:lnTo>
                    <a:cubicBezTo>
                      <a:pt x="363" y="1833"/>
                      <a:pt x="1775" y="2968"/>
                      <a:pt x="3407" y="2968"/>
                    </a:cubicBezTo>
                    <a:cubicBezTo>
                      <a:pt x="5038" y="2968"/>
                      <a:pt x="6459" y="1833"/>
                      <a:pt x="6812" y="249"/>
                    </a:cubicBezTo>
                    <a:lnTo>
                      <a:pt x="5982" y="1"/>
                    </a:lnTo>
                    <a:cubicBezTo>
                      <a:pt x="5725" y="1213"/>
                      <a:pt x="4656" y="2090"/>
                      <a:pt x="3416" y="2090"/>
                    </a:cubicBezTo>
                    <a:cubicBezTo>
                      <a:pt x="2166" y="2090"/>
                      <a:pt x="1098" y="1213"/>
                      <a:pt x="840"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g1433f628e36_0_211"/>
          <p:cNvSpPr txBox="1"/>
          <p:nvPr>
            <p:ph type="ctrTitle"/>
          </p:nvPr>
        </p:nvSpPr>
        <p:spPr>
          <a:xfrm>
            <a:off x="404800" y="441892"/>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Clr>
                <a:srgbClr val="000000"/>
              </a:buClr>
              <a:buSzPct val="55223"/>
              <a:buFont typeface="Arial"/>
              <a:buNone/>
            </a:pPr>
            <a:r>
              <a:rPr lang="en-US"/>
              <a:t>Business </a:t>
            </a:r>
            <a:r>
              <a:rPr lang="en-US">
                <a:solidFill>
                  <a:schemeClr val="accent1"/>
                </a:solidFill>
                <a:latin typeface="Overpass SemiBold"/>
                <a:ea typeface="Overpass SemiBold"/>
                <a:cs typeface="Overpass SemiBold"/>
                <a:sym typeface="Overpass SemiBold"/>
              </a:rPr>
              <a:t>Recommendations</a:t>
            </a:r>
            <a:endParaRPr/>
          </a:p>
        </p:txBody>
      </p:sp>
      <p:sp>
        <p:nvSpPr>
          <p:cNvPr id="2547" name="Google Shape;2547;g1433f628e36_0_211"/>
          <p:cNvSpPr/>
          <p:nvPr/>
        </p:nvSpPr>
        <p:spPr>
          <a:xfrm>
            <a:off x="-2019800" y="-2604900"/>
            <a:ext cx="936300" cy="93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8" name="Google Shape;2548;g1433f628e36_0_211"/>
          <p:cNvGrpSpPr/>
          <p:nvPr/>
        </p:nvGrpSpPr>
        <p:grpSpPr>
          <a:xfrm>
            <a:off x="-1829939" y="-2396263"/>
            <a:ext cx="557154" cy="519721"/>
            <a:chOff x="2747484" y="3359460"/>
            <a:chExt cx="377706" cy="352330"/>
          </a:xfrm>
        </p:grpSpPr>
        <p:sp>
          <p:nvSpPr>
            <p:cNvPr id="2549" name="Google Shape;2549;g1433f628e36_0_211"/>
            <p:cNvSpPr/>
            <p:nvPr/>
          </p:nvSpPr>
          <p:spPr>
            <a:xfrm>
              <a:off x="2806520" y="3611858"/>
              <a:ext cx="46951" cy="46951"/>
            </a:xfrm>
            <a:custGeom>
              <a:rect b="b" l="l" r="r" t="t"/>
              <a:pathLst>
                <a:path extrusionOk="0" h="1791" w="1791">
                  <a:moveTo>
                    <a:pt x="231" y="1"/>
                  </a:moveTo>
                  <a:cubicBezTo>
                    <a:pt x="101" y="1"/>
                    <a:pt x="0" y="102"/>
                    <a:pt x="0" y="217"/>
                  </a:cubicBezTo>
                  <a:lnTo>
                    <a:pt x="0" y="1574"/>
                  </a:lnTo>
                  <a:cubicBezTo>
                    <a:pt x="0" y="1690"/>
                    <a:pt x="101" y="1791"/>
                    <a:pt x="231" y="1791"/>
                  </a:cubicBezTo>
                  <a:lnTo>
                    <a:pt x="1574" y="1791"/>
                  </a:lnTo>
                  <a:cubicBezTo>
                    <a:pt x="1689" y="1791"/>
                    <a:pt x="1790" y="1690"/>
                    <a:pt x="1790" y="1574"/>
                  </a:cubicBezTo>
                  <a:lnTo>
                    <a:pt x="1790" y="217"/>
                  </a:lnTo>
                  <a:cubicBezTo>
                    <a:pt x="1790" y="102"/>
                    <a:pt x="1689" y="1"/>
                    <a:pt x="1559"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g1433f628e36_0_211"/>
            <p:cNvSpPr/>
            <p:nvPr/>
          </p:nvSpPr>
          <p:spPr>
            <a:xfrm>
              <a:off x="2960533" y="3488490"/>
              <a:ext cx="110155" cy="94086"/>
            </a:xfrm>
            <a:custGeom>
              <a:rect b="b" l="l" r="r" t="t"/>
              <a:pathLst>
                <a:path extrusionOk="0" h="3589" w="4202">
                  <a:moveTo>
                    <a:pt x="2397" y="1"/>
                  </a:moveTo>
                  <a:cubicBezTo>
                    <a:pt x="809" y="1"/>
                    <a:pt x="1" y="1935"/>
                    <a:pt x="1141" y="3061"/>
                  </a:cubicBezTo>
                  <a:cubicBezTo>
                    <a:pt x="1505" y="3425"/>
                    <a:pt x="1954" y="3589"/>
                    <a:pt x="2395" y="3589"/>
                  </a:cubicBezTo>
                  <a:cubicBezTo>
                    <a:pt x="3316" y="3589"/>
                    <a:pt x="4201" y="2875"/>
                    <a:pt x="4201" y="1791"/>
                  </a:cubicBezTo>
                  <a:cubicBezTo>
                    <a:pt x="4187" y="809"/>
                    <a:pt x="3393" y="1"/>
                    <a:pt x="2397"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g1433f628e36_0_211"/>
            <p:cNvSpPr/>
            <p:nvPr/>
          </p:nvSpPr>
          <p:spPr>
            <a:xfrm>
              <a:off x="2971884" y="3526712"/>
              <a:ext cx="103340" cy="56048"/>
            </a:xfrm>
            <a:custGeom>
              <a:rect b="b" l="l" r="r" t="t"/>
              <a:pathLst>
                <a:path extrusionOk="0" h="2138" w="3942">
                  <a:moveTo>
                    <a:pt x="217" y="1"/>
                  </a:moveTo>
                  <a:lnTo>
                    <a:pt x="217" y="1"/>
                  </a:lnTo>
                  <a:cubicBezTo>
                    <a:pt x="1" y="1098"/>
                    <a:pt x="838" y="2137"/>
                    <a:pt x="1964" y="2137"/>
                  </a:cubicBezTo>
                  <a:cubicBezTo>
                    <a:pt x="3090" y="2137"/>
                    <a:pt x="3942" y="1098"/>
                    <a:pt x="3725" y="1"/>
                  </a:cubicBezTo>
                  <a:lnTo>
                    <a:pt x="3725" y="1"/>
                  </a:lnTo>
                  <a:cubicBezTo>
                    <a:pt x="3566" y="838"/>
                    <a:pt x="2830" y="1459"/>
                    <a:pt x="1964" y="1459"/>
                  </a:cubicBezTo>
                  <a:cubicBezTo>
                    <a:pt x="1112" y="1459"/>
                    <a:pt x="376" y="838"/>
                    <a:pt x="217" y="1"/>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g1433f628e36_0_211"/>
            <p:cNvSpPr/>
            <p:nvPr/>
          </p:nvSpPr>
          <p:spPr>
            <a:xfrm>
              <a:off x="2835645" y="3382817"/>
              <a:ext cx="158601" cy="305457"/>
            </a:xfrm>
            <a:custGeom>
              <a:rect b="b" l="l" r="r" t="t"/>
              <a:pathLst>
                <a:path extrusionOk="0" h="11652" w="6050">
                  <a:moveTo>
                    <a:pt x="5833" y="1"/>
                  </a:moveTo>
                  <a:cubicBezTo>
                    <a:pt x="5755" y="1"/>
                    <a:pt x="5667" y="35"/>
                    <a:pt x="5631" y="120"/>
                  </a:cubicBezTo>
                  <a:cubicBezTo>
                    <a:pt x="5198" y="798"/>
                    <a:pt x="4693" y="1419"/>
                    <a:pt x="4115" y="1982"/>
                  </a:cubicBezTo>
                  <a:cubicBezTo>
                    <a:pt x="3263" y="2805"/>
                    <a:pt x="1878" y="3801"/>
                    <a:pt x="232" y="3801"/>
                  </a:cubicBezTo>
                  <a:cubicBezTo>
                    <a:pt x="102" y="3801"/>
                    <a:pt x="1" y="3902"/>
                    <a:pt x="1" y="4032"/>
                  </a:cubicBezTo>
                  <a:lnTo>
                    <a:pt x="1" y="7612"/>
                  </a:lnTo>
                  <a:cubicBezTo>
                    <a:pt x="1" y="7742"/>
                    <a:pt x="102" y="7843"/>
                    <a:pt x="232" y="7843"/>
                  </a:cubicBezTo>
                  <a:cubicBezTo>
                    <a:pt x="1878" y="7843"/>
                    <a:pt x="3263" y="8839"/>
                    <a:pt x="4115" y="9676"/>
                  </a:cubicBezTo>
                  <a:cubicBezTo>
                    <a:pt x="4693" y="10225"/>
                    <a:pt x="5198" y="10860"/>
                    <a:pt x="5631" y="11538"/>
                  </a:cubicBezTo>
                  <a:cubicBezTo>
                    <a:pt x="5676" y="11617"/>
                    <a:pt x="5749" y="11652"/>
                    <a:pt x="5821" y="11652"/>
                  </a:cubicBezTo>
                  <a:cubicBezTo>
                    <a:pt x="5936" y="11652"/>
                    <a:pt x="6049" y="11564"/>
                    <a:pt x="6049" y="11423"/>
                  </a:cubicBezTo>
                  <a:lnTo>
                    <a:pt x="6049" y="235"/>
                  </a:lnTo>
                  <a:cubicBezTo>
                    <a:pt x="6049" y="134"/>
                    <a:pt x="5977" y="33"/>
                    <a:pt x="5876" y="4"/>
                  </a:cubicBezTo>
                  <a:cubicBezTo>
                    <a:pt x="5863" y="2"/>
                    <a:pt x="5848" y="1"/>
                    <a:pt x="5833"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g1433f628e36_0_211"/>
            <p:cNvSpPr/>
            <p:nvPr/>
          </p:nvSpPr>
          <p:spPr>
            <a:xfrm>
              <a:off x="2982475" y="3359460"/>
              <a:ext cx="46951" cy="352330"/>
            </a:xfrm>
            <a:custGeom>
              <a:rect b="b" l="l" r="r" t="t"/>
              <a:pathLst>
                <a:path extrusionOk="0" h="13440" w="1791">
                  <a:moveTo>
                    <a:pt x="217" y="0"/>
                  </a:moveTo>
                  <a:cubicBezTo>
                    <a:pt x="102" y="0"/>
                    <a:pt x="1" y="101"/>
                    <a:pt x="1" y="217"/>
                  </a:cubicBezTo>
                  <a:lnTo>
                    <a:pt x="1" y="13209"/>
                  </a:lnTo>
                  <a:cubicBezTo>
                    <a:pt x="1" y="13339"/>
                    <a:pt x="102" y="13440"/>
                    <a:pt x="217" y="13440"/>
                  </a:cubicBezTo>
                  <a:lnTo>
                    <a:pt x="1560" y="13440"/>
                  </a:lnTo>
                  <a:cubicBezTo>
                    <a:pt x="1690" y="13440"/>
                    <a:pt x="1791" y="13339"/>
                    <a:pt x="1791" y="13209"/>
                  </a:cubicBezTo>
                  <a:lnTo>
                    <a:pt x="1791" y="217"/>
                  </a:lnTo>
                  <a:cubicBezTo>
                    <a:pt x="1791" y="101"/>
                    <a:pt x="1690" y="0"/>
                    <a:pt x="1560" y="0"/>
                  </a:cubicBez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g1433f628e36_0_211"/>
            <p:cNvSpPr/>
            <p:nvPr/>
          </p:nvSpPr>
          <p:spPr>
            <a:xfrm>
              <a:off x="2982475" y="3682245"/>
              <a:ext cx="46951" cy="29544"/>
            </a:xfrm>
            <a:custGeom>
              <a:rect b="b" l="l" r="r" t="t"/>
              <a:pathLst>
                <a:path extrusionOk="0" h="1127" w="1791">
                  <a:moveTo>
                    <a:pt x="1" y="1"/>
                  </a:moveTo>
                  <a:lnTo>
                    <a:pt x="1" y="910"/>
                  </a:lnTo>
                  <a:cubicBezTo>
                    <a:pt x="1" y="1026"/>
                    <a:pt x="102" y="1127"/>
                    <a:pt x="217" y="1127"/>
                  </a:cubicBezTo>
                  <a:lnTo>
                    <a:pt x="1560" y="1127"/>
                  </a:lnTo>
                  <a:cubicBezTo>
                    <a:pt x="1690" y="1127"/>
                    <a:pt x="1791" y="1026"/>
                    <a:pt x="1791" y="910"/>
                  </a:cubicBezTo>
                  <a:lnTo>
                    <a:pt x="1791" y="1"/>
                  </a:lnTo>
                  <a:cubicBezTo>
                    <a:pt x="1791" y="131"/>
                    <a:pt x="1690" y="232"/>
                    <a:pt x="1560" y="232"/>
                  </a:cubicBezTo>
                  <a:lnTo>
                    <a:pt x="217" y="232"/>
                  </a:lnTo>
                  <a:cubicBezTo>
                    <a:pt x="102" y="232"/>
                    <a:pt x="1" y="131"/>
                    <a:pt x="1"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g1433f628e36_0_211"/>
            <p:cNvSpPr/>
            <p:nvPr/>
          </p:nvSpPr>
          <p:spPr>
            <a:xfrm>
              <a:off x="2747851" y="3482828"/>
              <a:ext cx="46951" cy="105594"/>
            </a:xfrm>
            <a:custGeom>
              <a:rect b="b" l="l" r="r" t="t"/>
              <a:pathLst>
                <a:path extrusionOk="0" h="4028" w="1791">
                  <a:moveTo>
                    <a:pt x="1112" y="0"/>
                  </a:moveTo>
                  <a:cubicBezTo>
                    <a:pt x="492" y="0"/>
                    <a:pt x="1" y="491"/>
                    <a:pt x="1" y="1112"/>
                  </a:cubicBezTo>
                  <a:lnTo>
                    <a:pt x="1" y="2902"/>
                  </a:lnTo>
                  <a:cubicBezTo>
                    <a:pt x="1" y="3523"/>
                    <a:pt x="492" y="4028"/>
                    <a:pt x="1112" y="4028"/>
                  </a:cubicBezTo>
                  <a:lnTo>
                    <a:pt x="1560" y="4028"/>
                  </a:lnTo>
                  <a:cubicBezTo>
                    <a:pt x="1690" y="4028"/>
                    <a:pt x="1791" y="3927"/>
                    <a:pt x="1791" y="3797"/>
                  </a:cubicBezTo>
                  <a:lnTo>
                    <a:pt x="1791" y="217"/>
                  </a:lnTo>
                  <a:cubicBezTo>
                    <a:pt x="1791" y="101"/>
                    <a:pt x="1690" y="0"/>
                    <a:pt x="1560" y="0"/>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g1433f628e36_0_211"/>
            <p:cNvSpPr/>
            <p:nvPr/>
          </p:nvSpPr>
          <p:spPr>
            <a:xfrm>
              <a:off x="2747484" y="3488123"/>
              <a:ext cx="47318" cy="100299"/>
            </a:xfrm>
            <a:custGeom>
              <a:rect b="b" l="l" r="r" t="t"/>
              <a:pathLst>
                <a:path extrusionOk="0" h="3826" w="1805">
                  <a:moveTo>
                    <a:pt x="477" y="0"/>
                  </a:moveTo>
                  <a:lnTo>
                    <a:pt x="477" y="0"/>
                  </a:lnTo>
                  <a:cubicBezTo>
                    <a:pt x="188" y="203"/>
                    <a:pt x="1" y="549"/>
                    <a:pt x="1" y="910"/>
                  </a:cubicBezTo>
                  <a:lnTo>
                    <a:pt x="1" y="2700"/>
                  </a:lnTo>
                  <a:cubicBezTo>
                    <a:pt x="1" y="3321"/>
                    <a:pt x="506" y="3826"/>
                    <a:pt x="1126" y="3826"/>
                  </a:cubicBezTo>
                  <a:lnTo>
                    <a:pt x="1574" y="3826"/>
                  </a:lnTo>
                  <a:cubicBezTo>
                    <a:pt x="1704" y="3826"/>
                    <a:pt x="1805" y="3725"/>
                    <a:pt x="1805" y="3595"/>
                  </a:cubicBezTo>
                  <a:lnTo>
                    <a:pt x="1805" y="3147"/>
                  </a:lnTo>
                  <a:lnTo>
                    <a:pt x="1126" y="3147"/>
                  </a:lnTo>
                  <a:cubicBezTo>
                    <a:pt x="751" y="3147"/>
                    <a:pt x="448" y="2844"/>
                    <a:pt x="448" y="2483"/>
                  </a:cubicBezTo>
                  <a:lnTo>
                    <a:pt x="448" y="246"/>
                  </a:lnTo>
                  <a:cubicBezTo>
                    <a:pt x="448" y="159"/>
                    <a:pt x="462" y="73"/>
                    <a:pt x="477" y="0"/>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g1433f628e36_0_211"/>
            <p:cNvSpPr/>
            <p:nvPr/>
          </p:nvSpPr>
          <p:spPr>
            <a:xfrm>
              <a:off x="2788720" y="3482828"/>
              <a:ext cx="58695" cy="105594"/>
            </a:xfrm>
            <a:custGeom>
              <a:rect b="b" l="l" r="r" t="t"/>
              <a:pathLst>
                <a:path extrusionOk="0" h="4028" w="2239">
                  <a:moveTo>
                    <a:pt x="1" y="0"/>
                  </a:moveTo>
                  <a:lnTo>
                    <a:pt x="1" y="4028"/>
                  </a:lnTo>
                  <a:lnTo>
                    <a:pt x="2238" y="4028"/>
                  </a:lnTo>
                  <a:lnTo>
                    <a:pt x="2238" y="0"/>
                  </a:ln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g1433f628e36_0_211"/>
            <p:cNvSpPr/>
            <p:nvPr/>
          </p:nvSpPr>
          <p:spPr>
            <a:xfrm>
              <a:off x="2788720" y="3588396"/>
              <a:ext cx="59062" cy="93876"/>
            </a:xfrm>
            <a:custGeom>
              <a:rect b="b" l="l" r="r" t="t"/>
              <a:pathLst>
                <a:path extrusionOk="0" h="3581" w="2253">
                  <a:moveTo>
                    <a:pt x="1" y="1"/>
                  </a:moveTo>
                  <a:lnTo>
                    <a:pt x="1" y="3364"/>
                  </a:lnTo>
                  <a:cubicBezTo>
                    <a:pt x="1" y="3480"/>
                    <a:pt x="102" y="3581"/>
                    <a:pt x="232" y="3581"/>
                  </a:cubicBezTo>
                  <a:lnTo>
                    <a:pt x="1127" y="3581"/>
                  </a:lnTo>
                  <a:cubicBezTo>
                    <a:pt x="1228" y="3581"/>
                    <a:pt x="1315" y="3509"/>
                    <a:pt x="1343" y="3422"/>
                  </a:cubicBezTo>
                  <a:lnTo>
                    <a:pt x="2253" y="1"/>
                  </a:ln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g1433f628e36_0_211"/>
            <p:cNvSpPr/>
            <p:nvPr/>
          </p:nvSpPr>
          <p:spPr>
            <a:xfrm>
              <a:off x="3091844" y="3529753"/>
              <a:ext cx="33345" cy="11744"/>
            </a:xfrm>
            <a:custGeom>
              <a:rect b="b" l="l" r="r" t="t"/>
              <a:pathLst>
                <a:path extrusionOk="0" h="448" w="1272">
                  <a:moveTo>
                    <a:pt x="304" y="0"/>
                  </a:moveTo>
                  <a:cubicBezTo>
                    <a:pt x="1" y="0"/>
                    <a:pt x="1" y="448"/>
                    <a:pt x="304" y="448"/>
                  </a:cubicBezTo>
                  <a:lnTo>
                    <a:pt x="982" y="448"/>
                  </a:lnTo>
                  <a:cubicBezTo>
                    <a:pt x="1271" y="448"/>
                    <a:pt x="1271" y="0"/>
                    <a:pt x="982"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g1433f628e36_0_211"/>
            <p:cNvSpPr/>
            <p:nvPr/>
          </p:nvSpPr>
          <p:spPr>
            <a:xfrm>
              <a:off x="3069535" y="3463140"/>
              <a:ext cx="28574" cy="24249"/>
            </a:xfrm>
            <a:custGeom>
              <a:rect b="b" l="l" r="r" t="t"/>
              <a:pathLst>
                <a:path extrusionOk="0" h="925" w="1090">
                  <a:moveTo>
                    <a:pt x="768" y="0"/>
                  </a:moveTo>
                  <a:cubicBezTo>
                    <a:pt x="714" y="0"/>
                    <a:pt x="657" y="22"/>
                    <a:pt x="606" y="73"/>
                  </a:cubicBezTo>
                  <a:lnTo>
                    <a:pt x="144" y="549"/>
                  </a:lnTo>
                  <a:cubicBezTo>
                    <a:pt x="0" y="679"/>
                    <a:pt x="101" y="925"/>
                    <a:pt x="303" y="925"/>
                  </a:cubicBezTo>
                  <a:cubicBezTo>
                    <a:pt x="361" y="925"/>
                    <a:pt x="419" y="910"/>
                    <a:pt x="462" y="867"/>
                  </a:cubicBezTo>
                  <a:lnTo>
                    <a:pt x="924" y="390"/>
                  </a:lnTo>
                  <a:cubicBezTo>
                    <a:pt x="1089" y="225"/>
                    <a:pt x="943" y="0"/>
                    <a:pt x="768"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g1433f628e36_0_211"/>
            <p:cNvSpPr/>
            <p:nvPr/>
          </p:nvSpPr>
          <p:spPr>
            <a:xfrm>
              <a:off x="3068958" y="3583467"/>
              <a:ext cx="28601" cy="24249"/>
            </a:xfrm>
            <a:custGeom>
              <a:rect b="b" l="l" r="r" t="t"/>
              <a:pathLst>
                <a:path extrusionOk="0" h="925" w="1091">
                  <a:moveTo>
                    <a:pt x="322" y="1"/>
                  </a:moveTo>
                  <a:cubicBezTo>
                    <a:pt x="147" y="1"/>
                    <a:pt x="1" y="225"/>
                    <a:pt x="166" y="391"/>
                  </a:cubicBezTo>
                  <a:lnTo>
                    <a:pt x="643" y="867"/>
                  </a:lnTo>
                  <a:cubicBezTo>
                    <a:pt x="686" y="911"/>
                    <a:pt x="744" y="925"/>
                    <a:pt x="802" y="925"/>
                  </a:cubicBezTo>
                  <a:cubicBezTo>
                    <a:pt x="1004" y="925"/>
                    <a:pt x="1090" y="694"/>
                    <a:pt x="960" y="550"/>
                  </a:cubicBezTo>
                  <a:lnTo>
                    <a:pt x="484" y="73"/>
                  </a:lnTo>
                  <a:cubicBezTo>
                    <a:pt x="433" y="22"/>
                    <a:pt x="376" y="1"/>
                    <a:pt x="322" y="1"/>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g1433f628e36_0_211"/>
            <p:cNvSpPr/>
            <p:nvPr/>
          </p:nvSpPr>
          <p:spPr>
            <a:xfrm>
              <a:off x="2788720" y="3570622"/>
              <a:ext cx="58695" cy="17800"/>
            </a:xfrm>
            <a:custGeom>
              <a:rect b="b" l="l" r="r" t="t"/>
              <a:pathLst>
                <a:path extrusionOk="0" h="679" w="2239">
                  <a:moveTo>
                    <a:pt x="1" y="0"/>
                  </a:moveTo>
                  <a:lnTo>
                    <a:pt x="1" y="679"/>
                  </a:lnTo>
                  <a:lnTo>
                    <a:pt x="2238" y="679"/>
                  </a:lnTo>
                  <a:lnTo>
                    <a:pt x="2238" y="0"/>
                  </a:ln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3" name="Google Shape;2563;g1433f628e36_0_211"/>
          <p:cNvSpPr/>
          <p:nvPr/>
        </p:nvSpPr>
        <p:spPr>
          <a:xfrm>
            <a:off x="-2048150" y="-1544637"/>
            <a:ext cx="936300" cy="93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4" name="Google Shape;2564;g1433f628e36_0_211"/>
          <p:cNvGrpSpPr/>
          <p:nvPr/>
        </p:nvGrpSpPr>
        <p:grpSpPr>
          <a:xfrm>
            <a:off x="-1858562" y="-1335277"/>
            <a:ext cx="557113" cy="517585"/>
            <a:chOff x="7526242" y="1522968"/>
            <a:chExt cx="357651" cy="332275"/>
          </a:xfrm>
        </p:grpSpPr>
        <p:sp>
          <p:nvSpPr>
            <p:cNvPr id="2565" name="Google Shape;2565;g1433f628e36_0_211"/>
            <p:cNvSpPr/>
            <p:nvPr/>
          </p:nvSpPr>
          <p:spPr>
            <a:xfrm>
              <a:off x="7589814" y="1531304"/>
              <a:ext cx="187726" cy="323939"/>
            </a:xfrm>
            <a:custGeom>
              <a:rect b="b" l="l" r="r" t="t"/>
              <a:pathLst>
                <a:path extrusionOk="0" h="12357" w="7161">
                  <a:moveTo>
                    <a:pt x="852" y="0"/>
                  </a:moveTo>
                  <a:cubicBezTo>
                    <a:pt x="376" y="0"/>
                    <a:pt x="1" y="375"/>
                    <a:pt x="1" y="852"/>
                  </a:cubicBezTo>
                  <a:lnTo>
                    <a:pt x="1" y="11505"/>
                  </a:lnTo>
                  <a:cubicBezTo>
                    <a:pt x="1" y="11981"/>
                    <a:pt x="376" y="12357"/>
                    <a:pt x="852" y="12357"/>
                  </a:cubicBezTo>
                  <a:lnTo>
                    <a:pt x="6309" y="12357"/>
                  </a:lnTo>
                  <a:cubicBezTo>
                    <a:pt x="6785" y="12357"/>
                    <a:pt x="7161" y="11981"/>
                    <a:pt x="7161" y="11505"/>
                  </a:cubicBezTo>
                  <a:lnTo>
                    <a:pt x="7161" y="852"/>
                  </a:lnTo>
                  <a:cubicBezTo>
                    <a:pt x="7161" y="375"/>
                    <a:pt x="6785" y="0"/>
                    <a:pt x="6309" y="0"/>
                  </a:cubicBezTo>
                  <a:close/>
                </a:path>
              </a:pathLst>
            </a:custGeom>
            <a:solidFill>
              <a:srgbClr val="A3C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g1433f628e36_0_211"/>
            <p:cNvSpPr/>
            <p:nvPr/>
          </p:nvSpPr>
          <p:spPr>
            <a:xfrm>
              <a:off x="7589814" y="1531304"/>
              <a:ext cx="187726" cy="53741"/>
            </a:xfrm>
            <a:custGeom>
              <a:rect b="b" l="l" r="r" t="t"/>
              <a:pathLst>
                <a:path extrusionOk="0" h="2050" w="7161">
                  <a:moveTo>
                    <a:pt x="852" y="0"/>
                  </a:moveTo>
                  <a:cubicBezTo>
                    <a:pt x="376" y="0"/>
                    <a:pt x="1" y="375"/>
                    <a:pt x="1" y="852"/>
                  </a:cubicBezTo>
                  <a:lnTo>
                    <a:pt x="1" y="2050"/>
                  </a:lnTo>
                  <a:lnTo>
                    <a:pt x="7161" y="2050"/>
                  </a:lnTo>
                  <a:lnTo>
                    <a:pt x="7161" y="852"/>
                  </a:lnTo>
                  <a:cubicBezTo>
                    <a:pt x="7161" y="375"/>
                    <a:pt x="6785" y="0"/>
                    <a:pt x="6309"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g1433f628e36_0_211"/>
            <p:cNvSpPr/>
            <p:nvPr/>
          </p:nvSpPr>
          <p:spPr>
            <a:xfrm>
              <a:off x="7739292" y="1531304"/>
              <a:ext cx="38248" cy="53741"/>
            </a:xfrm>
            <a:custGeom>
              <a:rect b="b" l="l" r="r" t="t"/>
              <a:pathLst>
                <a:path extrusionOk="0" h="2050" w="1459">
                  <a:moveTo>
                    <a:pt x="1" y="0"/>
                  </a:moveTo>
                  <a:cubicBezTo>
                    <a:pt x="463" y="0"/>
                    <a:pt x="852" y="375"/>
                    <a:pt x="852" y="852"/>
                  </a:cubicBezTo>
                  <a:lnTo>
                    <a:pt x="852" y="2050"/>
                  </a:lnTo>
                  <a:lnTo>
                    <a:pt x="1459" y="2050"/>
                  </a:lnTo>
                  <a:lnTo>
                    <a:pt x="1459" y="852"/>
                  </a:lnTo>
                  <a:cubicBezTo>
                    <a:pt x="1459" y="375"/>
                    <a:pt x="1083" y="0"/>
                    <a:pt x="607" y="0"/>
                  </a:cubicBez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g1433f628e36_0_211"/>
            <p:cNvSpPr/>
            <p:nvPr/>
          </p:nvSpPr>
          <p:spPr>
            <a:xfrm>
              <a:off x="7590207" y="1801476"/>
              <a:ext cx="187726" cy="53767"/>
            </a:xfrm>
            <a:custGeom>
              <a:rect b="b" l="l" r="r" t="t"/>
              <a:pathLst>
                <a:path extrusionOk="0" h="2051" w="7161">
                  <a:moveTo>
                    <a:pt x="0" y="1"/>
                  </a:moveTo>
                  <a:lnTo>
                    <a:pt x="0" y="1199"/>
                  </a:lnTo>
                  <a:cubicBezTo>
                    <a:pt x="0" y="1675"/>
                    <a:pt x="375" y="2051"/>
                    <a:pt x="852" y="2051"/>
                  </a:cubicBezTo>
                  <a:lnTo>
                    <a:pt x="6308" y="2051"/>
                  </a:lnTo>
                  <a:cubicBezTo>
                    <a:pt x="6770" y="2051"/>
                    <a:pt x="7160" y="1675"/>
                    <a:pt x="7160" y="1199"/>
                  </a:cubicBezTo>
                  <a:lnTo>
                    <a:pt x="7160" y="1"/>
                  </a:ln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g1433f628e36_0_211"/>
            <p:cNvSpPr/>
            <p:nvPr/>
          </p:nvSpPr>
          <p:spPr>
            <a:xfrm>
              <a:off x="7739292" y="1801476"/>
              <a:ext cx="38248" cy="53767"/>
            </a:xfrm>
            <a:custGeom>
              <a:rect b="b" l="l" r="r" t="t"/>
              <a:pathLst>
                <a:path extrusionOk="0" h="2051" w="1459">
                  <a:moveTo>
                    <a:pt x="838" y="1"/>
                  </a:moveTo>
                  <a:lnTo>
                    <a:pt x="852" y="1199"/>
                  </a:lnTo>
                  <a:cubicBezTo>
                    <a:pt x="852" y="1675"/>
                    <a:pt x="463" y="2051"/>
                    <a:pt x="1" y="2051"/>
                  </a:cubicBezTo>
                  <a:lnTo>
                    <a:pt x="607" y="2051"/>
                  </a:lnTo>
                  <a:cubicBezTo>
                    <a:pt x="1040" y="2051"/>
                    <a:pt x="1401" y="1733"/>
                    <a:pt x="1459" y="1300"/>
                  </a:cubicBezTo>
                  <a:cubicBezTo>
                    <a:pt x="1459" y="1271"/>
                    <a:pt x="1459" y="1228"/>
                    <a:pt x="1459" y="1214"/>
                  </a:cubicBezTo>
                  <a:lnTo>
                    <a:pt x="1459" y="1"/>
                  </a:lnTo>
                  <a:close/>
                </a:path>
              </a:pathLst>
            </a:custGeom>
            <a:solidFill>
              <a:srgbClr val="EB57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g1433f628e36_0_211"/>
            <p:cNvSpPr/>
            <p:nvPr/>
          </p:nvSpPr>
          <p:spPr>
            <a:xfrm>
              <a:off x="7678001" y="1625521"/>
              <a:ext cx="205893" cy="135112"/>
            </a:xfrm>
            <a:custGeom>
              <a:rect b="b" l="l" r="r" t="t"/>
              <a:pathLst>
                <a:path extrusionOk="0" h="5154" w="7854">
                  <a:moveTo>
                    <a:pt x="419" y="1"/>
                  </a:moveTo>
                  <a:cubicBezTo>
                    <a:pt x="188" y="1"/>
                    <a:pt x="0" y="188"/>
                    <a:pt x="0" y="419"/>
                  </a:cubicBezTo>
                  <a:lnTo>
                    <a:pt x="0" y="4735"/>
                  </a:lnTo>
                  <a:cubicBezTo>
                    <a:pt x="0" y="4966"/>
                    <a:pt x="188" y="5154"/>
                    <a:pt x="419" y="5154"/>
                  </a:cubicBezTo>
                  <a:lnTo>
                    <a:pt x="7420" y="5154"/>
                  </a:lnTo>
                  <a:cubicBezTo>
                    <a:pt x="7651" y="5154"/>
                    <a:pt x="7853" y="4966"/>
                    <a:pt x="7853" y="4735"/>
                  </a:cubicBezTo>
                  <a:lnTo>
                    <a:pt x="7853" y="419"/>
                  </a:lnTo>
                  <a:cubicBezTo>
                    <a:pt x="7853" y="188"/>
                    <a:pt x="7651" y="1"/>
                    <a:pt x="7420" y="1"/>
                  </a:cubicBezTo>
                  <a:close/>
                </a:path>
              </a:pathLst>
            </a:custGeom>
            <a:solidFill>
              <a:srgbClr val="FA9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g1433f628e36_0_211"/>
            <p:cNvSpPr/>
            <p:nvPr/>
          </p:nvSpPr>
          <p:spPr>
            <a:xfrm>
              <a:off x="7782809" y="1648223"/>
              <a:ext cx="55287" cy="47266"/>
            </a:xfrm>
            <a:custGeom>
              <a:rect b="b" l="l" r="r" t="t"/>
              <a:pathLst>
                <a:path extrusionOk="0" h="1803" w="2109">
                  <a:moveTo>
                    <a:pt x="1199" y="1"/>
                  </a:moveTo>
                  <a:cubicBezTo>
                    <a:pt x="405" y="1"/>
                    <a:pt x="1" y="968"/>
                    <a:pt x="564" y="1531"/>
                  </a:cubicBezTo>
                  <a:cubicBezTo>
                    <a:pt x="747" y="1719"/>
                    <a:pt x="974" y="1803"/>
                    <a:pt x="1198" y="1803"/>
                  </a:cubicBezTo>
                  <a:cubicBezTo>
                    <a:pt x="1661" y="1803"/>
                    <a:pt x="2108" y="1441"/>
                    <a:pt x="2108" y="896"/>
                  </a:cubicBezTo>
                  <a:cubicBezTo>
                    <a:pt x="2108" y="390"/>
                    <a:pt x="1704" y="1"/>
                    <a:pt x="1199"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g1433f628e36_0_211"/>
            <p:cNvSpPr/>
            <p:nvPr/>
          </p:nvSpPr>
          <p:spPr>
            <a:xfrm>
              <a:off x="7701464" y="1649351"/>
              <a:ext cx="65852" cy="44697"/>
            </a:xfrm>
            <a:custGeom>
              <a:rect b="b" l="l" r="r" t="t"/>
              <a:pathLst>
                <a:path extrusionOk="0" h="1705" w="2512">
                  <a:moveTo>
                    <a:pt x="419" y="1"/>
                  </a:moveTo>
                  <a:cubicBezTo>
                    <a:pt x="188" y="1"/>
                    <a:pt x="0" y="189"/>
                    <a:pt x="0" y="420"/>
                  </a:cubicBezTo>
                  <a:lnTo>
                    <a:pt x="0" y="1286"/>
                  </a:lnTo>
                  <a:cubicBezTo>
                    <a:pt x="0" y="1517"/>
                    <a:pt x="188" y="1704"/>
                    <a:pt x="419" y="1704"/>
                  </a:cubicBezTo>
                  <a:lnTo>
                    <a:pt x="2093" y="1704"/>
                  </a:lnTo>
                  <a:cubicBezTo>
                    <a:pt x="2324" y="1704"/>
                    <a:pt x="2512" y="1517"/>
                    <a:pt x="2512" y="1286"/>
                  </a:cubicBezTo>
                  <a:lnTo>
                    <a:pt x="2512" y="420"/>
                  </a:lnTo>
                  <a:cubicBezTo>
                    <a:pt x="2512" y="189"/>
                    <a:pt x="2324" y="1"/>
                    <a:pt x="2093"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g1433f628e36_0_211"/>
            <p:cNvSpPr/>
            <p:nvPr/>
          </p:nvSpPr>
          <p:spPr>
            <a:xfrm>
              <a:off x="7526242" y="1522968"/>
              <a:ext cx="114691" cy="98201"/>
            </a:xfrm>
            <a:custGeom>
              <a:rect b="b" l="l" r="r" t="t"/>
              <a:pathLst>
                <a:path extrusionOk="0" h="3746" w="4375">
                  <a:moveTo>
                    <a:pt x="2498" y="1"/>
                  </a:moveTo>
                  <a:cubicBezTo>
                    <a:pt x="838" y="1"/>
                    <a:pt x="1" y="2007"/>
                    <a:pt x="1170" y="3191"/>
                  </a:cubicBezTo>
                  <a:cubicBezTo>
                    <a:pt x="1553" y="3574"/>
                    <a:pt x="2023" y="3745"/>
                    <a:pt x="2485" y="3745"/>
                  </a:cubicBezTo>
                  <a:cubicBezTo>
                    <a:pt x="3450" y="3745"/>
                    <a:pt x="4375" y="2996"/>
                    <a:pt x="4375" y="1863"/>
                  </a:cubicBezTo>
                  <a:cubicBezTo>
                    <a:pt x="4375" y="838"/>
                    <a:pt x="3537" y="1"/>
                    <a:pt x="2498"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g1433f628e36_0_211"/>
            <p:cNvSpPr/>
            <p:nvPr/>
          </p:nvSpPr>
          <p:spPr>
            <a:xfrm>
              <a:off x="7584151" y="1522968"/>
              <a:ext cx="58669" cy="97913"/>
            </a:xfrm>
            <a:custGeom>
              <a:rect b="b" l="l" r="r" t="t"/>
              <a:pathLst>
                <a:path extrusionOk="0" h="3735" w="2238">
                  <a:moveTo>
                    <a:pt x="289" y="1"/>
                  </a:moveTo>
                  <a:cubicBezTo>
                    <a:pt x="188" y="1"/>
                    <a:pt x="101" y="1"/>
                    <a:pt x="0" y="15"/>
                  </a:cubicBezTo>
                  <a:cubicBezTo>
                    <a:pt x="910" y="159"/>
                    <a:pt x="1574" y="953"/>
                    <a:pt x="1574" y="1863"/>
                  </a:cubicBezTo>
                  <a:cubicBezTo>
                    <a:pt x="1574" y="2787"/>
                    <a:pt x="910" y="3566"/>
                    <a:pt x="0" y="3710"/>
                  </a:cubicBezTo>
                  <a:cubicBezTo>
                    <a:pt x="102" y="3727"/>
                    <a:pt x="203" y="3735"/>
                    <a:pt x="302" y="3735"/>
                  </a:cubicBezTo>
                  <a:cubicBezTo>
                    <a:pt x="1262" y="3735"/>
                    <a:pt x="2087" y="3002"/>
                    <a:pt x="2166" y="2022"/>
                  </a:cubicBezTo>
                  <a:cubicBezTo>
                    <a:pt x="2238" y="924"/>
                    <a:pt x="1386" y="1"/>
                    <a:pt x="289" y="1"/>
                  </a:cubicBezTo>
                  <a:close/>
                </a:path>
              </a:pathLst>
            </a:custGeom>
            <a:solidFill>
              <a:srgbClr val="5FA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g1433f628e36_0_211"/>
            <p:cNvSpPr/>
            <p:nvPr/>
          </p:nvSpPr>
          <p:spPr>
            <a:xfrm>
              <a:off x="7570467" y="1556471"/>
              <a:ext cx="43255" cy="30488"/>
            </a:xfrm>
            <a:custGeom>
              <a:rect b="b" l="l" r="r" t="t"/>
              <a:pathLst>
                <a:path extrusionOk="0" h="1163" w="1650">
                  <a:moveTo>
                    <a:pt x="1369" y="0"/>
                  </a:moveTo>
                  <a:cubicBezTo>
                    <a:pt x="1321" y="0"/>
                    <a:pt x="1272" y="19"/>
                    <a:pt x="1230" y="65"/>
                  </a:cubicBezTo>
                  <a:lnTo>
                    <a:pt x="667" y="686"/>
                  </a:lnTo>
                  <a:lnTo>
                    <a:pt x="421" y="368"/>
                  </a:lnTo>
                  <a:cubicBezTo>
                    <a:pt x="376" y="319"/>
                    <a:pt x="323" y="299"/>
                    <a:pt x="272" y="299"/>
                  </a:cubicBezTo>
                  <a:cubicBezTo>
                    <a:pt x="128" y="299"/>
                    <a:pt x="1" y="464"/>
                    <a:pt x="118" y="614"/>
                  </a:cubicBezTo>
                  <a:lnTo>
                    <a:pt x="508" y="1090"/>
                  </a:lnTo>
                  <a:cubicBezTo>
                    <a:pt x="537" y="1133"/>
                    <a:pt x="594" y="1162"/>
                    <a:pt x="652" y="1162"/>
                  </a:cubicBezTo>
                  <a:cubicBezTo>
                    <a:pt x="710" y="1162"/>
                    <a:pt x="753" y="1148"/>
                    <a:pt x="796" y="1104"/>
                  </a:cubicBezTo>
                  <a:lnTo>
                    <a:pt x="1518" y="325"/>
                  </a:lnTo>
                  <a:cubicBezTo>
                    <a:pt x="1649" y="183"/>
                    <a:pt x="1516" y="0"/>
                    <a:pt x="1369" y="0"/>
                  </a:cubicBezTo>
                  <a:close/>
                </a:path>
              </a:pathLst>
            </a:custGeom>
            <a:solidFill>
              <a:srgbClr val="F8C3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6" name="Google Shape;2576;g1433f628e36_0_211"/>
          <p:cNvSpPr txBox="1"/>
          <p:nvPr/>
        </p:nvSpPr>
        <p:spPr>
          <a:xfrm>
            <a:off x="6848533" y="1480600"/>
            <a:ext cx="5202300" cy="180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300">
                <a:solidFill>
                  <a:schemeClr val="dk2"/>
                </a:solidFill>
                <a:latin typeface="Spectral"/>
                <a:ea typeface="Spectral"/>
                <a:cs typeface="Spectral"/>
                <a:sym typeface="Spectral"/>
              </a:rPr>
              <a:t>Mechanism:</a:t>
            </a:r>
            <a:endParaRPr b="1" sz="1300">
              <a:solidFill>
                <a:schemeClr val="dk2"/>
              </a:solidFill>
              <a:latin typeface="Spectral"/>
              <a:ea typeface="Spectral"/>
              <a:cs typeface="Spectral"/>
              <a:sym typeface="Spectral"/>
            </a:endParaRPr>
          </a:p>
          <a:p>
            <a:pPr indent="-387350" lvl="0" marL="6096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Customer tenure 0 - 12 bulan :  </a:t>
            </a:r>
            <a:r>
              <a:rPr b="1" lang="en-US" sz="1300">
                <a:solidFill>
                  <a:schemeClr val="dk2"/>
                </a:solidFill>
                <a:latin typeface="Spectral"/>
                <a:ea typeface="Spectral"/>
                <a:cs typeface="Spectral"/>
                <a:sym typeface="Spectral"/>
              </a:rPr>
              <a:t>+100 point</a:t>
            </a:r>
            <a:r>
              <a:rPr lang="en-US" sz="1300">
                <a:solidFill>
                  <a:schemeClr val="dk2"/>
                </a:solidFill>
                <a:latin typeface="Spectral"/>
                <a:ea typeface="Spectral"/>
                <a:cs typeface="Spectral"/>
                <a:sym typeface="Spectral"/>
              </a:rPr>
              <a:t> per transaksi &amp; +10 poin per 10 transaksi</a:t>
            </a:r>
            <a:endParaRPr sz="1300">
              <a:solidFill>
                <a:schemeClr val="dk2"/>
              </a:solidFill>
              <a:latin typeface="Spectral"/>
              <a:ea typeface="Spectral"/>
              <a:cs typeface="Spectral"/>
              <a:sym typeface="Spectral"/>
            </a:endParaRPr>
          </a:p>
          <a:p>
            <a:pPr indent="-387350" lvl="0" marL="6096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Customer tenure 13 - 24 bulan : </a:t>
            </a:r>
            <a:r>
              <a:rPr b="1" lang="en-US" sz="1300">
                <a:solidFill>
                  <a:schemeClr val="dk2"/>
                </a:solidFill>
                <a:latin typeface="Spectral"/>
                <a:ea typeface="Spectral"/>
                <a:cs typeface="Spectral"/>
                <a:sym typeface="Spectral"/>
              </a:rPr>
              <a:t>+75 point</a:t>
            </a:r>
            <a:r>
              <a:rPr lang="en-US" sz="1300">
                <a:solidFill>
                  <a:schemeClr val="dk2"/>
                </a:solidFill>
                <a:latin typeface="Spectral"/>
                <a:ea typeface="Spectral"/>
                <a:cs typeface="Spectral"/>
                <a:sym typeface="Spectral"/>
              </a:rPr>
              <a:t> per transaksi &amp; +10 poin per 10 transaksi</a:t>
            </a:r>
            <a:endParaRPr sz="1300">
              <a:solidFill>
                <a:schemeClr val="dk2"/>
              </a:solidFill>
              <a:latin typeface="Spectral"/>
              <a:ea typeface="Spectral"/>
              <a:cs typeface="Spectral"/>
              <a:sym typeface="Spectral"/>
            </a:endParaRPr>
          </a:p>
          <a:p>
            <a:pPr indent="-387350" lvl="0" marL="6096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Customer tenure &gt;24 bulan : </a:t>
            </a:r>
            <a:r>
              <a:rPr b="1" lang="en-US" sz="1300">
                <a:solidFill>
                  <a:schemeClr val="dk2"/>
                </a:solidFill>
                <a:latin typeface="Spectral"/>
                <a:ea typeface="Spectral"/>
                <a:cs typeface="Spectral"/>
                <a:sym typeface="Spectral"/>
              </a:rPr>
              <a:t>+50 point</a:t>
            </a:r>
            <a:r>
              <a:rPr lang="en-US" sz="1300">
                <a:solidFill>
                  <a:schemeClr val="dk2"/>
                </a:solidFill>
                <a:latin typeface="Spectral"/>
                <a:ea typeface="Spectral"/>
                <a:cs typeface="Spectral"/>
                <a:sym typeface="Spectral"/>
              </a:rPr>
              <a:t> per transaksi &amp; +10 poin per 10 transaksi</a:t>
            </a:r>
            <a:endParaRPr sz="1300">
              <a:solidFill>
                <a:schemeClr val="dk2"/>
              </a:solidFill>
              <a:latin typeface="Spectral"/>
              <a:ea typeface="Spectral"/>
              <a:cs typeface="Spectral"/>
              <a:sym typeface="Spectral"/>
            </a:endParaRPr>
          </a:p>
          <a:p>
            <a:pPr indent="0" lvl="0" marL="0" rtl="0" algn="l">
              <a:lnSpc>
                <a:spcPct val="90000"/>
              </a:lnSpc>
              <a:spcBef>
                <a:spcPts val="0"/>
              </a:spcBef>
              <a:spcAft>
                <a:spcPts val="0"/>
              </a:spcAft>
              <a:buNone/>
            </a:pPr>
            <a:r>
              <a:rPr lang="en-US" sz="1300">
                <a:solidFill>
                  <a:schemeClr val="dk2"/>
                </a:solidFill>
                <a:latin typeface="Spectral"/>
                <a:ea typeface="Spectral"/>
                <a:cs typeface="Spectral"/>
                <a:sym typeface="Spectral"/>
              </a:rPr>
              <a:t>Poin dapat ditukarkan dengan promo dan cashback dengan nilai mulai dari 500 poin.</a:t>
            </a:r>
            <a:endParaRPr sz="1300">
              <a:solidFill>
                <a:schemeClr val="dk2"/>
              </a:solidFill>
              <a:latin typeface="Spectral"/>
              <a:ea typeface="Spectral"/>
              <a:cs typeface="Spectral"/>
              <a:sym typeface="Spectral"/>
            </a:endParaRPr>
          </a:p>
        </p:txBody>
      </p:sp>
      <p:sp>
        <p:nvSpPr>
          <p:cNvPr id="2577" name="Google Shape;2577;g1433f628e36_0_211"/>
          <p:cNvSpPr txBox="1"/>
          <p:nvPr/>
        </p:nvSpPr>
        <p:spPr>
          <a:xfrm>
            <a:off x="2604933" y="1480600"/>
            <a:ext cx="4142100" cy="162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300">
                <a:solidFill>
                  <a:schemeClr val="dk2"/>
                </a:solidFill>
                <a:latin typeface="Spectral"/>
                <a:ea typeface="Spectral"/>
                <a:cs typeface="Spectral"/>
                <a:sym typeface="Spectral"/>
              </a:rPr>
              <a:t>Area of Improvement :</a:t>
            </a:r>
            <a:endParaRPr sz="1300">
              <a:solidFill>
                <a:schemeClr val="dk2"/>
              </a:solidFill>
              <a:latin typeface="Spectral"/>
              <a:ea typeface="Spectral"/>
              <a:cs typeface="Spectral"/>
              <a:sym typeface="Spectral"/>
            </a:endParaRPr>
          </a:p>
          <a:p>
            <a:pPr indent="-387350" lvl="0" marL="6096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Untuk menarik customer yang berpotensi churn setelah 2 bulan dan meningkatkan lebih dari  3 transaksi di semua kategori.</a:t>
            </a:r>
            <a:endParaRPr sz="1300">
              <a:solidFill>
                <a:schemeClr val="dk2"/>
              </a:solidFill>
              <a:latin typeface="Spectral"/>
              <a:ea typeface="Spectral"/>
              <a:cs typeface="Spectral"/>
              <a:sym typeface="Spectral"/>
            </a:endParaRPr>
          </a:p>
          <a:p>
            <a:pPr indent="-387350" lvl="0" marL="6096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Untuk mencegah customer menjadi pasif dengan memberikan poin lebih banyak.</a:t>
            </a:r>
            <a:endParaRPr sz="1300">
              <a:solidFill>
                <a:schemeClr val="dk2"/>
              </a:solidFill>
              <a:latin typeface="Spectral"/>
              <a:ea typeface="Spectral"/>
              <a:cs typeface="Spectral"/>
              <a:sym typeface="Spectral"/>
            </a:endParaRPr>
          </a:p>
          <a:p>
            <a:pPr indent="0" lvl="0" marL="0" rtl="0" algn="l">
              <a:lnSpc>
                <a:spcPct val="90000"/>
              </a:lnSpc>
              <a:spcBef>
                <a:spcPts val="0"/>
              </a:spcBef>
              <a:spcAft>
                <a:spcPts val="0"/>
              </a:spcAft>
              <a:buNone/>
            </a:pPr>
            <a:r>
              <a:t/>
            </a:r>
            <a:endParaRPr sz="1300">
              <a:solidFill>
                <a:schemeClr val="dk2"/>
              </a:solidFill>
              <a:latin typeface="Spectral"/>
              <a:ea typeface="Spectral"/>
              <a:cs typeface="Spectral"/>
              <a:sym typeface="Spectral"/>
            </a:endParaRPr>
          </a:p>
          <a:p>
            <a:pPr indent="0" lvl="0" marL="0" rtl="0" algn="l">
              <a:lnSpc>
                <a:spcPct val="90000"/>
              </a:lnSpc>
              <a:spcBef>
                <a:spcPts val="0"/>
              </a:spcBef>
              <a:spcAft>
                <a:spcPts val="0"/>
              </a:spcAft>
              <a:buNone/>
            </a:pPr>
            <a:r>
              <a:t/>
            </a:r>
            <a:endParaRPr sz="1300">
              <a:solidFill>
                <a:schemeClr val="dk2"/>
              </a:solidFill>
              <a:latin typeface="Spectral"/>
              <a:ea typeface="Spectral"/>
              <a:cs typeface="Spectral"/>
              <a:sym typeface="Spectral"/>
            </a:endParaRPr>
          </a:p>
        </p:txBody>
      </p:sp>
      <p:sp>
        <p:nvSpPr>
          <p:cNvPr id="2578" name="Google Shape;2578;g1433f628e36_0_211"/>
          <p:cNvSpPr txBox="1"/>
          <p:nvPr/>
        </p:nvSpPr>
        <p:spPr>
          <a:xfrm>
            <a:off x="274400" y="1480600"/>
            <a:ext cx="2245500" cy="180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300">
                <a:solidFill>
                  <a:schemeClr val="dk2"/>
                </a:solidFill>
                <a:latin typeface="Spectral"/>
                <a:ea typeface="Spectral"/>
                <a:cs typeface="Spectral"/>
                <a:sym typeface="Spectral"/>
              </a:rPr>
              <a:t>Action:</a:t>
            </a:r>
            <a:endParaRPr b="1" sz="1300">
              <a:solidFill>
                <a:schemeClr val="dk2"/>
              </a:solidFill>
              <a:latin typeface="Spectral"/>
              <a:ea typeface="Spectral"/>
              <a:cs typeface="Spectral"/>
              <a:sym typeface="Spectral"/>
            </a:endParaRPr>
          </a:p>
          <a:p>
            <a:pPr indent="0" lvl="0" marL="0" rtl="0" algn="l">
              <a:lnSpc>
                <a:spcPct val="90000"/>
              </a:lnSpc>
              <a:spcBef>
                <a:spcPts val="0"/>
              </a:spcBef>
              <a:spcAft>
                <a:spcPts val="0"/>
              </a:spcAft>
              <a:buNone/>
            </a:pPr>
            <a:r>
              <a:rPr lang="en-US" sz="1300">
                <a:solidFill>
                  <a:schemeClr val="dk2"/>
                </a:solidFill>
                <a:latin typeface="Spectral"/>
                <a:ea typeface="Spectral"/>
                <a:cs typeface="Spectral"/>
                <a:sym typeface="Spectral"/>
              </a:rPr>
              <a:t>Memberikan exp/poin dengan jumlah yang berbeda pada setiap target customer berdasarkan tenure dan jumlah transaksi</a:t>
            </a:r>
            <a:endParaRPr sz="1300">
              <a:solidFill>
                <a:schemeClr val="dk2"/>
              </a:solidFill>
              <a:latin typeface="Spectral"/>
              <a:ea typeface="Spectral"/>
              <a:cs typeface="Spectral"/>
              <a:sym typeface="Spectral"/>
            </a:endParaRPr>
          </a:p>
          <a:p>
            <a:pPr indent="0" lvl="0" marL="0" rtl="0" algn="l">
              <a:lnSpc>
                <a:spcPct val="90000"/>
              </a:lnSpc>
              <a:spcBef>
                <a:spcPts val="0"/>
              </a:spcBef>
              <a:spcAft>
                <a:spcPts val="0"/>
              </a:spcAft>
              <a:buNone/>
            </a:pPr>
            <a:r>
              <a:t/>
            </a:r>
            <a:endParaRPr sz="1300">
              <a:solidFill>
                <a:schemeClr val="dk2"/>
              </a:solidFill>
              <a:latin typeface="Spectral"/>
              <a:ea typeface="Spectral"/>
              <a:cs typeface="Spectral"/>
              <a:sym typeface="Spectral"/>
            </a:endParaRPr>
          </a:p>
          <a:p>
            <a:pPr indent="0" lvl="0" marL="0" rtl="0" algn="l">
              <a:lnSpc>
                <a:spcPct val="90000"/>
              </a:lnSpc>
              <a:spcBef>
                <a:spcPts val="0"/>
              </a:spcBef>
              <a:spcAft>
                <a:spcPts val="0"/>
              </a:spcAft>
              <a:buNone/>
            </a:pPr>
            <a:r>
              <a:t/>
            </a:r>
            <a:endParaRPr sz="1300">
              <a:solidFill>
                <a:schemeClr val="dk2"/>
              </a:solidFill>
              <a:latin typeface="Spectral"/>
              <a:ea typeface="Spectral"/>
              <a:cs typeface="Spectral"/>
              <a:sym typeface="Spectral"/>
            </a:endParaRPr>
          </a:p>
          <a:p>
            <a:pPr indent="0" lvl="0" marL="0" rtl="0" algn="l">
              <a:lnSpc>
                <a:spcPct val="90000"/>
              </a:lnSpc>
              <a:spcBef>
                <a:spcPts val="0"/>
              </a:spcBef>
              <a:spcAft>
                <a:spcPts val="0"/>
              </a:spcAft>
              <a:buNone/>
            </a:pPr>
            <a:r>
              <a:t/>
            </a:r>
            <a:endParaRPr sz="1300">
              <a:solidFill>
                <a:schemeClr val="dk2"/>
              </a:solidFill>
              <a:latin typeface="Spectral"/>
              <a:ea typeface="Spectral"/>
              <a:cs typeface="Spectral"/>
              <a:sym typeface="Spectral"/>
            </a:endParaRPr>
          </a:p>
        </p:txBody>
      </p:sp>
      <p:sp>
        <p:nvSpPr>
          <p:cNvPr id="2579" name="Google Shape;2579;g1433f628e36_0_211"/>
          <p:cNvSpPr txBox="1"/>
          <p:nvPr/>
        </p:nvSpPr>
        <p:spPr>
          <a:xfrm>
            <a:off x="274400" y="3511267"/>
            <a:ext cx="2245500" cy="144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300">
                <a:solidFill>
                  <a:schemeClr val="dk2"/>
                </a:solidFill>
                <a:latin typeface="Spectral"/>
                <a:ea typeface="Spectral"/>
                <a:cs typeface="Spectral"/>
                <a:sym typeface="Spectral"/>
              </a:rPr>
              <a:t>Action:</a:t>
            </a:r>
            <a:endParaRPr b="1" sz="1300">
              <a:solidFill>
                <a:schemeClr val="dk2"/>
              </a:solidFill>
              <a:latin typeface="Spectral"/>
              <a:ea typeface="Spectral"/>
              <a:cs typeface="Spectral"/>
              <a:sym typeface="Spectral"/>
            </a:endParaRPr>
          </a:p>
          <a:p>
            <a:pPr indent="0" lvl="0" marL="0" rtl="0" algn="l">
              <a:lnSpc>
                <a:spcPct val="90000"/>
              </a:lnSpc>
              <a:spcBef>
                <a:spcPts val="0"/>
              </a:spcBef>
              <a:spcAft>
                <a:spcPts val="0"/>
              </a:spcAft>
              <a:buNone/>
            </a:pPr>
            <a:r>
              <a:rPr lang="en-US" sz="1300">
                <a:solidFill>
                  <a:schemeClr val="dk2"/>
                </a:solidFill>
                <a:latin typeface="Spectral"/>
                <a:ea typeface="Spectral"/>
                <a:cs typeface="Spectral"/>
                <a:sym typeface="Spectral"/>
              </a:rPr>
              <a:t>Memberikan email notifikasi berupa promo/cashback untuk pembelian bundling mobile phone dan untuk segmen customer single</a:t>
            </a:r>
            <a:endParaRPr sz="1300">
              <a:solidFill>
                <a:schemeClr val="dk2"/>
              </a:solidFill>
              <a:latin typeface="Spectral"/>
              <a:ea typeface="Spectral"/>
              <a:cs typeface="Spectral"/>
              <a:sym typeface="Spectral"/>
            </a:endParaRPr>
          </a:p>
        </p:txBody>
      </p:sp>
      <p:sp>
        <p:nvSpPr>
          <p:cNvPr id="2580" name="Google Shape;2580;g1433f628e36_0_211"/>
          <p:cNvSpPr txBox="1"/>
          <p:nvPr/>
        </p:nvSpPr>
        <p:spPr>
          <a:xfrm>
            <a:off x="2621600" y="3511267"/>
            <a:ext cx="4142100" cy="144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300">
                <a:solidFill>
                  <a:schemeClr val="dk2"/>
                </a:solidFill>
                <a:latin typeface="Spectral"/>
                <a:ea typeface="Spectral"/>
                <a:cs typeface="Spectral"/>
                <a:sym typeface="Spectral"/>
              </a:rPr>
              <a:t>Area of Improvement :</a:t>
            </a:r>
            <a:endParaRPr b="1" sz="1300">
              <a:solidFill>
                <a:schemeClr val="dk2"/>
              </a:solidFill>
              <a:latin typeface="Spectral"/>
              <a:ea typeface="Spectral"/>
              <a:cs typeface="Spectral"/>
              <a:sym typeface="Spectral"/>
            </a:endParaRPr>
          </a:p>
          <a:p>
            <a:pPr indent="-387350" lvl="0" marL="6096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M</a:t>
            </a:r>
            <a:r>
              <a:rPr lang="en-US" sz="1300">
                <a:solidFill>
                  <a:schemeClr val="dk2"/>
                </a:solidFill>
                <a:latin typeface="Spectral"/>
                <a:ea typeface="Spectral"/>
                <a:cs typeface="Spectral"/>
                <a:sym typeface="Spectral"/>
              </a:rPr>
              <a:t>emastikan target promo bundling ataupun  cashback sesuai dengan segmen customer yang direkomendasikan (dalam hal ini segmentasi customer yang dimaksud adalah customer yang membeli mobile phone dan customer yang berstatus single).</a:t>
            </a:r>
            <a:endParaRPr sz="1300">
              <a:solidFill>
                <a:schemeClr val="dk2"/>
              </a:solidFill>
              <a:latin typeface="Spectral"/>
              <a:ea typeface="Spectral"/>
              <a:cs typeface="Spectral"/>
              <a:sym typeface="Spectral"/>
            </a:endParaRPr>
          </a:p>
        </p:txBody>
      </p:sp>
      <p:sp>
        <p:nvSpPr>
          <p:cNvPr id="2581" name="Google Shape;2581;g1433f628e36_0_211"/>
          <p:cNvSpPr txBox="1"/>
          <p:nvPr/>
        </p:nvSpPr>
        <p:spPr>
          <a:xfrm>
            <a:off x="6848400" y="3511267"/>
            <a:ext cx="5202300" cy="126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300">
                <a:solidFill>
                  <a:schemeClr val="dk2"/>
                </a:solidFill>
                <a:latin typeface="Spectral"/>
                <a:ea typeface="Spectral"/>
                <a:cs typeface="Spectral"/>
                <a:sym typeface="Spectral"/>
              </a:rPr>
              <a:t>Mechanism:</a:t>
            </a:r>
            <a:endParaRPr b="1" sz="1300">
              <a:solidFill>
                <a:schemeClr val="dk2"/>
              </a:solidFill>
              <a:latin typeface="Spectral"/>
              <a:ea typeface="Spectral"/>
              <a:cs typeface="Spectral"/>
              <a:sym typeface="Spectral"/>
            </a:endParaRPr>
          </a:p>
          <a:p>
            <a:pPr indent="-311150" lvl="0" marL="4572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Kesepakatan antara tim marketing dan merchant dalam memberikan </a:t>
            </a:r>
            <a:r>
              <a:rPr lang="en-US" sz="1300">
                <a:solidFill>
                  <a:schemeClr val="dk2"/>
                </a:solidFill>
                <a:latin typeface="Spectral"/>
                <a:ea typeface="Spectral"/>
                <a:cs typeface="Spectral"/>
                <a:sym typeface="Spectral"/>
              </a:rPr>
              <a:t>voucher cashback 50% untuk user yang diprediksi berpotensi churn </a:t>
            </a:r>
            <a:r>
              <a:rPr lang="en-US" sz="1300">
                <a:solidFill>
                  <a:schemeClr val="dk2"/>
                </a:solidFill>
                <a:latin typeface="Spectral"/>
                <a:ea typeface="Spectral"/>
                <a:cs typeface="Spectral"/>
                <a:sym typeface="Spectral"/>
              </a:rPr>
              <a:t>yang</a:t>
            </a:r>
            <a:r>
              <a:rPr lang="en-US" sz="1300">
                <a:solidFill>
                  <a:schemeClr val="dk2"/>
                </a:solidFill>
                <a:latin typeface="Spectral"/>
                <a:ea typeface="Spectral"/>
                <a:cs typeface="Spectral"/>
                <a:sym typeface="Spectral"/>
              </a:rPr>
              <a:t> membeli bundling mobile phone dengan ketentuan minimal nilai transaksi pembelian.</a:t>
            </a:r>
            <a:endParaRPr sz="1300">
              <a:solidFill>
                <a:schemeClr val="dk2"/>
              </a:solidFill>
              <a:latin typeface="Spectral"/>
              <a:ea typeface="Spectral"/>
              <a:cs typeface="Spectral"/>
              <a:sym typeface="Spectral"/>
            </a:endParaRPr>
          </a:p>
          <a:p>
            <a:pPr indent="-311150" lvl="0" marL="4572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Special promo untuk customer single di waktu tertentu.</a:t>
            </a:r>
            <a:endParaRPr sz="1300">
              <a:solidFill>
                <a:schemeClr val="dk2"/>
              </a:solidFill>
              <a:latin typeface="Spectral"/>
              <a:ea typeface="Spectral"/>
              <a:cs typeface="Spectral"/>
              <a:sym typeface="Spectral"/>
            </a:endParaRPr>
          </a:p>
        </p:txBody>
      </p:sp>
      <p:sp>
        <p:nvSpPr>
          <p:cNvPr id="2582" name="Google Shape;2582;g1433f628e36_0_211"/>
          <p:cNvSpPr txBox="1"/>
          <p:nvPr/>
        </p:nvSpPr>
        <p:spPr>
          <a:xfrm>
            <a:off x="274400" y="5216433"/>
            <a:ext cx="2245500" cy="90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300">
                <a:solidFill>
                  <a:schemeClr val="dk2"/>
                </a:solidFill>
                <a:latin typeface="Spectral"/>
                <a:ea typeface="Spectral"/>
                <a:cs typeface="Spectral"/>
                <a:sym typeface="Spectral"/>
              </a:rPr>
              <a:t>Action:</a:t>
            </a:r>
            <a:endParaRPr b="1" sz="1300">
              <a:solidFill>
                <a:schemeClr val="dk2"/>
              </a:solidFill>
              <a:latin typeface="Spectral"/>
              <a:ea typeface="Spectral"/>
              <a:cs typeface="Spectral"/>
              <a:sym typeface="Spectral"/>
            </a:endParaRPr>
          </a:p>
          <a:p>
            <a:pPr indent="0" lvl="0" marL="0" rtl="0" algn="l">
              <a:lnSpc>
                <a:spcPct val="90000"/>
              </a:lnSpc>
              <a:spcBef>
                <a:spcPts val="0"/>
              </a:spcBef>
              <a:spcAft>
                <a:spcPts val="0"/>
              </a:spcAft>
              <a:buNone/>
            </a:pPr>
            <a:r>
              <a:rPr lang="en-US" sz="1300">
                <a:solidFill>
                  <a:schemeClr val="dk2"/>
                </a:solidFill>
                <a:latin typeface="Spectral"/>
                <a:ea typeface="Spectral"/>
                <a:cs typeface="Spectral"/>
                <a:sym typeface="Spectral"/>
              </a:rPr>
              <a:t>Peningkatan respon pelayanan dan penanganan complain</a:t>
            </a:r>
            <a:endParaRPr sz="1300">
              <a:solidFill>
                <a:schemeClr val="dk2"/>
              </a:solidFill>
              <a:latin typeface="Spectral"/>
              <a:ea typeface="Spectral"/>
              <a:cs typeface="Spectral"/>
              <a:sym typeface="Spectral"/>
            </a:endParaRPr>
          </a:p>
        </p:txBody>
      </p:sp>
      <p:sp>
        <p:nvSpPr>
          <p:cNvPr id="2583" name="Google Shape;2583;g1433f628e36_0_211"/>
          <p:cNvSpPr txBox="1"/>
          <p:nvPr/>
        </p:nvSpPr>
        <p:spPr>
          <a:xfrm>
            <a:off x="2621600" y="5233000"/>
            <a:ext cx="4142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300">
                <a:solidFill>
                  <a:schemeClr val="dk2"/>
                </a:solidFill>
                <a:latin typeface="Spectral"/>
                <a:ea typeface="Spectral"/>
                <a:cs typeface="Spectral"/>
                <a:sym typeface="Spectral"/>
              </a:rPr>
              <a:t>Area of Improvement :</a:t>
            </a:r>
            <a:endParaRPr b="1" sz="1300">
              <a:solidFill>
                <a:schemeClr val="dk2"/>
              </a:solidFill>
              <a:latin typeface="Spectral"/>
              <a:ea typeface="Spectral"/>
              <a:cs typeface="Spectral"/>
              <a:sym typeface="Spectral"/>
            </a:endParaRPr>
          </a:p>
          <a:p>
            <a:pPr indent="-387350" lvl="0" marL="6096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Meningkatkan satisfaction score untuk customer yang complain baik yang berpotensi untuk churn maupun yang tidak churn.</a:t>
            </a:r>
            <a:endParaRPr sz="1300">
              <a:solidFill>
                <a:schemeClr val="dk2"/>
              </a:solidFill>
              <a:latin typeface="Spectral"/>
              <a:ea typeface="Spectral"/>
              <a:cs typeface="Spectral"/>
              <a:sym typeface="Spectral"/>
            </a:endParaRPr>
          </a:p>
        </p:txBody>
      </p:sp>
      <p:sp>
        <p:nvSpPr>
          <p:cNvPr id="2584" name="Google Shape;2584;g1433f628e36_0_211"/>
          <p:cNvSpPr txBox="1"/>
          <p:nvPr/>
        </p:nvSpPr>
        <p:spPr>
          <a:xfrm>
            <a:off x="6848400" y="5233000"/>
            <a:ext cx="5202300" cy="144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300">
                <a:solidFill>
                  <a:schemeClr val="dk2"/>
                </a:solidFill>
                <a:latin typeface="Spectral"/>
                <a:ea typeface="Spectral"/>
                <a:cs typeface="Spectral"/>
                <a:sym typeface="Spectral"/>
              </a:rPr>
              <a:t>Mechanism:</a:t>
            </a:r>
            <a:endParaRPr sz="1300">
              <a:solidFill>
                <a:schemeClr val="dk2"/>
              </a:solidFill>
              <a:latin typeface="Spectral"/>
              <a:ea typeface="Spectral"/>
              <a:cs typeface="Spectral"/>
              <a:sym typeface="Spectral"/>
            </a:endParaRPr>
          </a:p>
          <a:p>
            <a:pPr indent="-311150" lvl="0" marL="4572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Merespon complain berdasarkan antrian kategori permasalahan dengan SLA &lt; 5 menit.</a:t>
            </a:r>
            <a:endParaRPr sz="1300">
              <a:solidFill>
                <a:schemeClr val="dk2"/>
              </a:solidFill>
              <a:latin typeface="Spectral"/>
              <a:ea typeface="Spectral"/>
              <a:cs typeface="Spectral"/>
              <a:sym typeface="Spectral"/>
            </a:endParaRPr>
          </a:p>
          <a:p>
            <a:pPr indent="-311150" lvl="0" marL="4572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Mengidentifikasi bagian dari customer journey yang perlu diperbaiki dan memberi solusi atas complain.</a:t>
            </a:r>
            <a:endParaRPr sz="1300">
              <a:solidFill>
                <a:schemeClr val="dk2"/>
              </a:solidFill>
              <a:latin typeface="Spectral"/>
              <a:ea typeface="Spectral"/>
              <a:cs typeface="Spectral"/>
              <a:sym typeface="Spectral"/>
            </a:endParaRPr>
          </a:p>
          <a:p>
            <a:pPr indent="-311150" lvl="0" marL="457200" rtl="0" algn="l">
              <a:lnSpc>
                <a:spcPct val="90000"/>
              </a:lnSpc>
              <a:spcBef>
                <a:spcPts val="0"/>
              </a:spcBef>
              <a:spcAft>
                <a:spcPts val="0"/>
              </a:spcAft>
              <a:buClr>
                <a:schemeClr val="dk2"/>
              </a:buClr>
              <a:buSzPts val="1300"/>
              <a:buFont typeface="Spectral"/>
              <a:buChar char="●"/>
            </a:pPr>
            <a:r>
              <a:rPr lang="en-US" sz="1300">
                <a:solidFill>
                  <a:schemeClr val="dk2"/>
                </a:solidFill>
                <a:latin typeface="Spectral"/>
                <a:ea typeface="Spectral"/>
                <a:cs typeface="Spectral"/>
                <a:sym typeface="Spectral"/>
              </a:rPr>
              <a:t>Mengukur kepuasan pelanggan dengan metode Customer Satisfaction Score (CSAT).</a:t>
            </a:r>
            <a:endParaRPr sz="1300">
              <a:solidFill>
                <a:schemeClr val="dk2"/>
              </a:solidFill>
              <a:latin typeface="Spectral"/>
              <a:ea typeface="Spectral"/>
              <a:cs typeface="Spectral"/>
              <a:sym typeface="Spectral"/>
            </a:endParaRPr>
          </a:p>
        </p:txBody>
      </p:sp>
      <p:cxnSp>
        <p:nvCxnSpPr>
          <p:cNvPr id="2585" name="Google Shape;2585;g1433f628e36_0_211"/>
          <p:cNvCxnSpPr/>
          <p:nvPr/>
        </p:nvCxnSpPr>
        <p:spPr>
          <a:xfrm>
            <a:off x="404800" y="3551600"/>
            <a:ext cx="11490300" cy="7500"/>
          </a:xfrm>
          <a:prstGeom prst="straightConnector1">
            <a:avLst/>
          </a:prstGeom>
          <a:noFill/>
          <a:ln cap="flat" cmpd="sng" w="28575">
            <a:solidFill>
              <a:srgbClr val="3D85C6"/>
            </a:solidFill>
            <a:prstDash val="dash"/>
            <a:round/>
            <a:headEnd len="med" w="med" type="none"/>
            <a:tailEnd len="med" w="med" type="none"/>
          </a:ln>
        </p:spPr>
      </p:cxnSp>
      <p:cxnSp>
        <p:nvCxnSpPr>
          <p:cNvPr id="2586" name="Google Shape;2586;g1433f628e36_0_211"/>
          <p:cNvCxnSpPr/>
          <p:nvPr/>
        </p:nvCxnSpPr>
        <p:spPr>
          <a:xfrm>
            <a:off x="404800" y="5253400"/>
            <a:ext cx="11490300" cy="7500"/>
          </a:xfrm>
          <a:prstGeom prst="straightConnector1">
            <a:avLst/>
          </a:prstGeom>
          <a:noFill/>
          <a:ln cap="flat" cmpd="sng" w="28575">
            <a:solidFill>
              <a:srgbClr val="3D85C6"/>
            </a:solidFill>
            <a:prstDash val="dash"/>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g142567c3ff4_5_0"/>
          <p:cNvSpPr txBox="1"/>
          <p:nvPr>
            <p:ph type="title"/>
          </p:nvPr>
        </p:nvSpPr>
        <p:spPr>
          <a:xfrm>
            <a:off x="3246150" y="338250"/>
            <a:ext cx="5699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RESULT</a:t>
            </a:r>
            <a:endParaRPr>
              <a:solidFill>
                <a:schemeClr val="accent1"/>
              </a:solidFill>
              <a:latin typeface="Overpass SemiBold"/>
              <a:ea typeface="Overpass SemiBold"/>
              <a:cs typeface="Overpass SemiBold"/>
              <a:sym typeface="Overpass SemiBold"/>
            </a:endParaRPr>
          </a:p>
        </p:txBody>
      </p:sp>
      <p:sp>
        <p:nvSpPr>
          <p:cNvPr id="2592" name="Google Shape;2592;g142567c3ff4_5_0"/>
          <p:cNvSpPr txBox="1"/>
          <p:nvPr/>
        </p:nvSpPr>
        <p:spPr>
          <a:xfrm>
            <a:off x="776650" y="1310025"/>
            <a:ext cx="4736700" cy="471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700">
                <a:solidFill>
                  <a:schemeClr val="dk1"/>
                </a:solidFill>
                <a:latin typeface="Overpass ExtraBold"/>
                <a:ea typeface="Overpass ExtraBold"/>
                <a:cs typeface="Overpass ExtraBold"/>
                <a:sym typeface="Overpass ExtraBold"/>
              </a:rPr>
              <a:t>Customer Churn</a:t>
            </a:r>
            <a:r>
              <a:rPr lang="en-US" sz="2700">
                <a:solidFill>
                  <a:schemeClr val="dk1"/>
                </a:solidFill>
                <a:latin typeface="Overpass ExtraBold"/>
                <a:ea typeface="Overpass ExtraBold"/>
                <a:cs typeface="Overpass ExtraBold"/>
                <a:sym typeface="Overpass ExtraBold"/>
              </a:rPr>
              <a:t> </a:t>
            </a:r>
            <a:r>
              <a:rPr lang="en-US" sz="2700">
                <a:solidFill>
                  <a:srgbClr val="E06666"/>
                </a:solidFill>
                <a:latin typeface="Overpass ExtraBold"/>
                <a:ea typeface="Overpass ExtraBold"/>
                <a:cs typeface="Overpass ExtraBold"/>
                <a:sym typeface="Overpass ExtraBold"/>
              </a:rPr>
              <a:t>Modelling</a:t>
            </a:r>
            <a:endParaRPr sz="2700">
              <a:solidFill>
                <a:srgbClr val="E06666"/>
              </a:solidFill>
              <a:latin typeface="Overpass ExtraBold"/>
              <a:ea typeface="Overpass ExtraBold"/>
              <a:cs typeface="Overpass ExtraBold"/>
              <a:sym typeface="Overpass ExtraBold"/>
            </a:endParaRPr>
          </a:p>
        </p:txBody>
      </p:sp>
      <p:sp>
        <p:nvSpPr>
          <p:cNvPr id="2593" name="Google Shape;2593;g142567c3ff4_5_0"/>
          <p:cNvSpPr txBox="1"/>
          <p:nvPr/>
        </p:nvSpPr>
        <p:spPr>
          <a:xfrm>
            <a:off x="6786300" y="1318325"/>
            <a:ext cx="3592800" cy="471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700">
                <a:solidFill>
                  <a:schemeClr val="dk1"/>
                </a:solidFill>
                <a:latin typeface="Overpass ExtraBold"/>
                <a:ea typeface="Overpass ExtraBold"/>
                <a:cs typeface="Overpass ExtraBold"/>
                <a:sym typeface="Overpass ExtraBold"/>
              </a:rPr>
              <a:t>After</a:t>
            </a:r>
            <a:r>
              <a:rPr lang="en-US" sz="2700">
                <a:solidFill>
                  <a:schemeClr val="dk1"/>
                </a:solidFill>
                <a:latin typeface="Overpass ExtraBold"/>
                <a:ea typeface="Overpass ExtraBold"/>
                <a:cs typeface="Overpass ExtraBold"/>
                <a:sym typeface="Overpass ExtraBold"/>
              </a:rPr>
              <a:t> </a:t>
            </a:r>
            <a:r>
              <a:rPr lang="en-US" sz="2700">
                <a:solidFill>
                  <a:srgbClr val="E06666"/>
                </a:solidFill>
                <a:latin typeface="Overpass ExtraBold"/>
                <a:ea typeface="Overpass ExtraBold"/>
                <a:cs typeface="Overpass ExtraBold"/>
                <a:sym typeface="Overpass ExtraBold"/>
              </a:rPr>
              <a:t>Modelling</a:t>
            </a:r>
            <a:endParaRPr sz="2700">
              <a:solidFill>
                <a:srgbClr val="E06666"/>
              </a:solidFill>
              <a:latin typeface="Overpass ExtraBold"/>
              <a:ea typeface="Overpass ExtraBold"/>
              <a:cs typeface="Overpass ExtraBold"/>
              <a:sym typeface="Overpass ExtraBold"/>
            </a:endParaRPr>
          </a:p>
        </p:txBody>
      </p:sp>
      <p:pic>
        <p:nvPicPr>
          <p:cNvPr id="2594" name="Google Shape;2594;g142567c3ff4_5_0" title="Points scored"/>
          <p:cNvPicPr preferRelativeResize="0"/>
          <p:nvPr/>
        </p:nvPicPr>
        <p:blipFill>
          <a:blip r:embed="rId3">
            <a:alphaModFix/>
          </a:blip>
          <a:stretch>
            <a:fillRect/>
          </a:stretch>
        </p:blipFill>
        <p:spPr>
          <a:xfrm>
            <a:off x="5944475" y="1854400"/>
            <a:ext cx="5966028" cy="3689000"/>
          </a:xfrm>
          <a:prstGeom prst="rect">
            <a:avLst/>
          </a:prstGeom>
          <a:noFill/>
          <a:ln>
            <a:noFill/>
          </a:ln>
        </p:spPr>
      </p:pic>
      <p:sp>
        <p:nvSpPr>
          <p:cNvPr id="2595" name="Google Shape;2595;g142567c3ff4_5_0"/>
          <p:cNvSpPr txBox="1"/>
          <p:nvPr/>
        </p:nvSpPr>
        <p:spPr>
          <a:xfrm>
            <a:off x="589198" y="5608475"/>
            <a:ext cx="11019000" cy="67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dk2"/>
                </a:solidFill>
                <a:latin typeface="Source Sans Pro"/>
                <a:ea typeface="Source Sans Pro"/>
                <a:cs typeface="Source Sans Pro"/>
                <a:sym typeface="Source Sans Pro"/>
              </a:rPr>
              <a:t>Berdasarkan hasil modelling</a:t>
            </a:r>
            <a:r>
              <a:rPr lang="en-US" sz="1700">
                <a:solidFill>
                  <a:schemeClr val="dk2"/>
                </a:solidFill>
                <a:latin typeface="Source Sans Pro"/>
                <a:ea typeface="Source Sans Pro"/>
                <a:cs typeface="Source Sans Pro"/>
                <a:sym typeface="Source Sans Pro"/>
              </a:rPr>
              <a:t> dan dengan business recommendations, PT ABC dapat mengurangi jumlah customer yang diprediksi akan churn sekitar 50%. Dengan hasil ini, PT ABC bisa meningkatkan jumlah customer yang retain dan menurunkan revenue churn rate.</a:t>
            </a:r>
            <a:endParaRPr sz="1700">
              <a:solidFill>
                <a:schemeClr val="dk2"/>
              </a:solidFill>
              <a:latin typeface="Source Sans Pro"/>
              <a:ea typeface="Source Sans Pro"/>
              <a:cs typeface="Source Sans Pro"/>
              <a:sym typeface="Source Sans Pro"/>
            </a:endParaRPr>
          </a:p>
        </p:txBody>
      </p:sp>
      <p:pic>
        <p:nvPicPr>
          <p:cNvPr id="2596" name="Google Shape;2596;g142567c3ff4_5_0" title="Points scored"/>
          <p:cNvPicPr preferRelativeResize="0"/>
          <p:nvPr/>
        </p:nvPicPr>
        <p:blipFill>
          <a:blip r:embed="rId4">
            <a:alphaModFix/>
          </a:blip>
          <a:stretch>
            <a:fillRect/>
          </a:stretch>
        </p:blipFill>
        <p:spPr>
          <a:xfrm>
            <a:off x="381000" y="1990191"/>
            <a:ext cx="5745600" cy="35526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g142567c3ff4_2_480"/>
          <p:cNvSpPr txBox="1"/>
          <p:nvPr>
            <p:ph type="title"/>
          </p:nvPr>
        </p:nvSpPr>
        <p:spPr>
          <a:xfrm>
            <a:off x="960000" y="1976025"/>
            <a:ext cx="5293800" cy="1684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6000"/>
              <a:t>THANK YOU!</a:t>
            </a:r>
            <a:endParaRPr sz="6000"/>
          </a:p>
        </p:txBody>
      </p:sp>
      <p:grpSp>
        <p:nvGrpSpPr>
          <p:cNvPr id="2602" name="Google Shape;2602;g142567c3ff4_2_480"/>
          <p:cNvGrpSpPr/>
          <p:nvPr/>
        </p:nvGrpSpPr>
        <p:grpSpPr>
          <a:xfrm>
            <a:off x="5873520" y="1015552"/>
            <a:ext cx="5495796" cy="5266175"/>
            <a:chOff x="4405250" y="761683"/>
            <a:chExt cx="4121950" cy="3949730"/>
          </a:xfrm>
        </p:grpSpPr>
        <p:grpSp>
          <p:nvGrpSpPr>
            <p:cNvPr id="2603" name="Google Shape;2603;g142567c3ff4_2_480"/>
            <p:cNvGrpSpPr/>
            <p:nvPr/>
          </p:nvGrpSpPr>
          <p:grpSpPr>
            <a:xfrm>
              <a:off x="4405250" y="2433788"/>
              <a:ext cx="4121950" cy="2277625"/>
              <a:chOff x="2845475" y="2662025"/>
              <a:chExt cx="4121950" cy="2277625"/>
            </a:xfrm>
          </p:grpSpPr>
          <p:sp>
            <p:nvSpPr>
              <p:cNvPr id="2604" name="Google Shape;2604;g142567c3ff4_2_480"/>
              <p:cNvSpPr/>
              <p:nvPr/>
            </p:nvSpPr>
            <p:spPr>
              <a:xfrm>
                <a:off x="3759475" y="2662025"/>
                <a:ext cx="2345975" cy="1232700"/>
              </a:xfrm>
              <a:custGeom>
                <a:rect b="b" l="l" r="r" t="t"/>
                <a:pathLst>
                  <a:path extrusionOk="0" h="49308" w="93839">
                    <a:moveTo>
                      <a:pt x="46660" y="1"/>
                    </a:moveTo>
                    <a:cubicBezTo>
                      <a:pt x="35774" y="1"/>
                      <a:pt x="24910" y="2388"/>
                      <a:pt x="16628" y="7170"/>
                    </a:cubicBezTo>
                    <a:cubicBezTo>
                      <a:pt x="1" y="16769"/>
                      <a:pt x="74" y="32368"/>
                      <a:pt x="16799" y="42040"/>
                    </a:cubicBezTo>
                    <a:cubicBezTo>
                      <a:pt x="25206" y="46883"/>
                      <a:pt x="36204" y="49307"/>
                      <a:pt x="47176" y="49307"/>
                    </a:cubicBezTo>
                    <a:cubicBezTo>
                      <a:pt x="58065" y="49307"/>
                      <a:pt x="68929" y="46920"/>
                      <a:pt x="77211" y="42138"/>
                    </a:cubicBezTo>
                    <a:cubicBezTo>
                      <a:pt x="93839" y="32539"/>
                      <a:pt x="93741" y="16940"/>
                      <a:pt x="77015" y="7268"/>
                    </a:cubicBezTo>
                    <a:cubicBezTo>
                      <a:pt x="68621" y="2425"/>
                      <a:pt x="57629" y="1"/>
                      <a:pt x="46660"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5" name="Google Shape;2605;g142567c3ff4_2_480"/>
              <p:cNvSpPr/>
              <p:nvPr/>
            </p:nvSpPr>
            <p:spPr>
              <a:xfrm>
                <a:off x="2845475" y="3032400"/>
                <a:ext cx="2345975" cy="1232700"/>
              </a:xfrm>
              <a:custGeom>
                <a:rect b="b" l="l" r="r" t="t"/>
                <a:pathLst>
                  <a:path extrusionOk="0" h="49308" w="93839">
                    <a:moveTo>
                      <a:pt x="46672" y="1"/>
                    </a:moveTo>
                    <a:cubicBezTo>
                      <a:pt x="35780" y="1"/>
                      <a:pt x="24909" y="2388"/>
                      <a:pt x="16628" y="7170"/>
                    </a:cubicBezTo>
                    <a:cubicBezTo>
                      <a:pt x="0" y="16769"/>
                      <a:pt x="98" y="32368"/>
                      <a:pt x="16823" y="42040"/>
                    </a:cubicBezTo>
                    <a:cubicBezTo>
                      <a:pt x="25218" y="46883"/>
                      <a:pt x="36210" y="49307"/>
                      <a:pt x="47179" y="49307"/>
                    </a:cubicBezTo>
                    <a:cubicBezTo>
                      <a:pt x="58065" y="49307"/>
                      <a:pt x="68929" y="46920"/>
                      <a:pt x="77211" y="42138"/>
                    </a:cubicBezTo>
                    <a:cubicBezTo>
                      <a:pt x="93838" y="32539"/>
                      <a:pt x="93765" y="16940"/>
                      <a:pt x="77039" y="7268"/>
                    </a:cubicBezTo>
                    <a:cubicBezTo>
                      <a:pt x="68645" y="2425"/>
                      <a:pt x="57647" y="1"/>
                      <a:pt x="46672"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6" name="Google Shape;2606;g142567c3ff4_2_480"/>
              <p:cNvSpPr/>
              <p:nvPr/>
            </p:nvSpPr>
            <p:spPr>
              <a:xfrm>
                <a:off x="4620850" y="3345850"/>
                <a:ext cx="2346575" cy="1232700"/>
              </a:xfrm>
              <a:custGeom>
                <a:rect b="b" l="l" r="r" t="t"/>
                <a:pathLst>
                  <a:path extrusionOk="0" h="49308" w="93863">
                    <a:moveTo>
                      <a:pt x="46672" y="1"/>
                    </a:moveTo>
                    <a:cubicBezTo>
                      <a:pt x="35780" y="1"/>
                      <a:pt x="24910" y="2388"/>
                      <a:pt x="16628" y="7170"/>
                    </a:cubicBezTo>
                    <a:cubicBezTo>
                      <a:pt x="0" y="16769"/>
                      <a:pt x="98" y="32392"/>
                      <a:pt x="16824" y="42040"/>
                    </a:cubicBezTo>
                    <a:cubicBezTo>
                      <a:pt x="25218" y="46883"/>
                      <a:pt x="36216" y="49307"/>
                      <a:pt x="47191" y="49307"/>
                    </a:cubicBezTo>
                    <a:cubicBezTo>
                      <a:pt x="58083" y="49307"/>
                      <a:pt x="68953" y="46919"/>
                      <a:pt x="77235" y="42138"/>
                    </a:cubicBezTo>
                    <a:cubicBezTo>
                      <a:pt x="93863" y="32539"/>
                      <a:pt x="93765" y="16940"/>
                      <a:pt x="77039" y="7267"/>
                    </a:cubicBezTo>
                    <a:cubicBezTo>
                      <a:pt x="68645" y="2425"/>
                      <a:pt x="57647" y="1"/>
                      <a:pt x="46672"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7" name="Google Shape;2607;g142567c3ff4_2_480"/>
              <p:cNvSpPr/>
              <p:nvPr/>
            </p:nvSpPr>
            <p:spPr>
              <a:xfrm>
                <a:off x="3269725" y="3920700"/>
                <a:ext cx="924450" cy="485800"/>
              </a:xfrm>
              <a:custGeom>
                <a:rect b="b" l="l" r="r" t="t"/>
                <a:pathLst>
                  <a:path extrusionOk="0" h="19432" w="36978">
                    <a:moveTo>
                      <a:pt x="18395" y="1"/>
                    </a:moveTo>
                    <a:cubicBezTo>
                      <a:pt x="14102" y="1"/>
                      <a:pt x="9822" y="944"/>
                      <a:pt x="6563" y="2835"/>
                    </a:cubicBezTo>
                    <a:cubicBezTo>
                      <a:pt x="0" y="6606"/>
                      <a:pt x="49" y="12753"/>
                      <a:pt x="6637" y="16573"/>
                    </a:cubicBezTo>
                    <a:cubicBezTo>
                      <a:pt x="9941" y="18477"/>
                      <a:pt x="14268" y="19432"/>
                      <a:pt x="18589" y="19432"/>
                    </a:cubicBezTo>
                    <a:cubicBezTo>
                      <a:pt x="22882" y="19432"/>
                      <a:pt x="27168" y="18489"/>
                      <a:pt x="30439" y="16597"/>
                    </a:cubicBezTo>
                    <a:cubicBezTo>
                      <a:pt x="36977" y="12826"/>
                      <a:pt x="36953" y="6680"/>
                      <a:pt x="30365" y="2860"/>
                    </a:cubicBezTo>
                    <a:cubicBezTo>
                      <a:pt x="27049" y="956"/>
                      <a:pt x="22716" y="1"/>
                      <a:pt x="18395"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8" name="Google Shape;2608;g142567c3ff4_2_480"/>
              <p:cNvSpPr/>
              <p:nvPr/>
            </p:nvSpPr>
            <p:spPr>
              <a:xfrm>
                <a:off x="3645000" y="4432125"/>
                <a:ext cx="347750" cy="182925"/>
              </a:xfrm>
              <a:custGeom>
                <a:rect b="b" l="l" r="r" t="t"/>
                <a:pathLst>
                  <a:path extrusionOk="0" h="7317" w="13910">
                    <a:moveTo>
                      <a:pt x="6913" y="0"/>
                    </a:moveTo>
                    <a:cubicBezTo>
                      <a:pt x="5301" y="0"/>
                      <a:pt x="3693" y="355"/>
                      <a:pt x="2474" y="1063"/>
                    </a:cubicBezTo>
                    <a:cubicBezTo>
                      <a:pt x="1" y="2483"/>
                      <a:pt x="25" y="4809"/>
                      <a:pt x="2498" y="6229"/>
                    </a:cubicBezTo>
                    <a:cubicBezTo>
                      <a:pt x="3740" y="6955"/>
                      <a:pt x="5371" y="7316"/>
                      <a:pt x="6997" y="7316"/>
                    </a:cubicBezTo>
                    <a:cubicBezTo>
                      <a:pt x="8610" y="7316"/>
                      <a:pt x="10217" y="6961"/>
                      <a:pt x="11436" y="6254"/>
                    </a:cubicBezTo>
                    <a:cubicBezTo>
                      <a:pt x="13910" y="4834"/>
                      <a:pt x="13885" y="2507"/>
                      <a:pt x="11412" y="1087"/>
                    </a:cubicBezTo>
                    <a:cubicBezTo>
                      <a:pt x="10170" y="362"/>
                      <a:pt x="8539" y="0"/>
                      <a:pt x="6913" y="0"/>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9" name="Google Shape;2609;g142567c3ff4_2_480"/>
              <p:cNvSpPr/>
              <p:nvPr/>
            </p:nvSpPr>
            <p:spPr>
              <a:xfrm>
                <a:off x="3224425" y="4410550"/>
                <a:ext cx="173875" cy="91475"/>
              </a:xfrm>
              <a:custGeom>
                <a:rect b="b" l="l" r="r" t="t"/>
                <a:pathLst>
                  <a:path extrusionOk="0" h="3659" w="6955">
                    <a:moveTo>
                      <a:pt x="3445" y="0"/>
                    </a:moveTo>
                    <a:cubicBezTo>
                      <a:pt x="2644" y="0"/>
                      <a:pt x="1844" y="178"/>
                      <a:pt x="1225" y="530"/>
                    </a:cubicBezTo>
                    <a:cubicBezTo>
                      <a:pt x="0" y="1240"/>
                      <a:pt x="0" y="2415"/>
                      <a:pt x="1249" y="3125"/>
                    </a:cubicBezTo>
                    <a:cubicBezTo>
                      <a:pt x="1874" y="3480"/>
                      <a:pt x="2682" y="3658"/>
                      <a:pt x="3490" y="3658"/>
                    </a:cubicBezTo>
                    <a:cubicBezTo>
                      <a:pt x="4298" y="3658"/>
                      <a:pt x="5106" y="3480"/>
                      <a:pt x="5730" y="3125"/>
                    </a:cubicBezTo>
                    <a:cubicBezTo>
                      <a:pt x="6955" y="2415"/>
                      <a:pt x="6955" y="1264"/>
                      <a:pt x="5706" y="554"/>
                    </a:cubicBezTo>
                    <a:cubicBezTo>
                      <a:pt x="5076" y="184"/>
                      <a:pt x="4260" y="0"/>
                      <a:pt x="3445" y="0"/>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0" name="Google Shape;2610;g142567c3ff4_2_480"/>
              <p:cNvSpPr/>
              <p:nvPr/>
            </p:nvSpPr>
            <p:spPr>
              <a:xfrm>
                <a:off x="3888650" y="3706500"/>
                <a:ext cx="2345975" cy="1233150"/>
              </a:xfrm>
              <a:custGeom>
                <a:rect b="b" l="l" r="r" t="t"/>
                <a:pathLst>
                  <a:path extrusionOk="0" h="49326" w="93839">
                    <a:moveTo>
                      <a:pt x="46639" y="1"/>
                    </a:moveTo>
                    <a:cubicBezTo>
                      <a:pt x="35760" y="1"/>
                      <a:pt x="24905" y="2389"/>
                      <a:pt x="16628" y="7167"/>
                    </a:cubicBezTo>
                    <a:cubicBezTo>
                      <a:pt x="1" y="16766"/>
                      <a:pt x="74" y="32389"/>
                      <a:pt x="16799" y="42038"/>
                    </a:cubicBezTo>
                    <a:cubicBezTo>
                      <a:pt x="25212" y="46895"/>
                      <a:pt x="36218" y="49326"/>
                      <a:pt x="47197" y="49326"/>
                    </a:cubicBezTo>
                    <a:cubicBezTo>
                      <a:pt x="58079" y="49326"/>
                      <a:pt x="68935" y="46938"/>
                      <a:pt x="77211" y="42160"/>
                    </a:cubicBezTo>
                    <a:cubicBezTo>
                      <a:pt x="93839" y="32561"/>
                      <a:pt x="93741" y="16938"/>
                      <a:pt x="77015" y="7289"/>
                    </a:cubicBezTo>
                    <a:cubicBezTo>
                      <a:pt x="68616" y="2431"/>
                      <a:pt x="57615" y="1"/>
                      <a:pt x="46639" y="1"/>
                    </a:cubicBezTo>
                    <a:close/>
                  </a:path>
                </a:pathLst>
              </a:custGeom>
              <a:solidFill>
                <a:srgbClr val="D6D7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2611" name="Google Shape;2611;g142567c3ff4_2_480"/>
            <p:cNvGrpSpPr/>
            <p:nvPr/>
          </p:nvGrpSpPr>
          <p:grpSpPr>
            <a:xfrm>
              <a:off x="4908420" y="761683"/>
              <a:ext cx="3515579" cy="3620659"/>
              <a:chOff x="3451275" y="1373450"/>
              <a:chExt cx="2350300" cy="2420550"/>
            </a:xfrm>
          </p:grpSpPr>
          <p:sp>
            <p:nvSpPr>
              <p:cNvPr id="2612" name="Google Shape;2612;g142567c3ff4_2_480"/>
              <p:cNvSpPr/>
              <p:nvPr/>
            </p:nvSpPr>
            <p:spPr>
              <a:xfrm>
                <a:off x="5054675" y="2657300"/>
                <a:ext cx="436100" cy="251900"/>
              </a:xfrm>
              <a:custGeom>
                <a:rect b="b" l="l" r="r" t="t"/>
                <a:pathLst>
                  <a:path extrusionOk="0" h="10076" w="17444">
                    <a:moveTo>
                      <a:pt x="14361" y="8296"/>
                    </a:moveTo>
                    <a:cubicBezTo>
                      <a:pt x="11253" y="10076"/>
                      <a:pt x="6241" y="10076"/>
                      <a:pt x="3133" y="8271"/>
                    </a:cubicBezTo>
                    <a:cubicBezTo>
                      <a:pt x="25" y="6467"/>
                      <a:pt x="0" y="3559"/>
                      <a:pt x="3083" y="1780"/>
                    </a:cubicBezTo>
                    <a:cubicBezTo>
                      <a:pt x="6191" y="0"/>
                      <a:pt x="11203" y="0"/>
                      <a:pt x="14311" y="1805"/>
                    </a:cubicBezTo>
                    <a:cubicBezTo>
                      <a:pt x="17444" y="3609"/>
                      <a:pt x="17444" y="6492"/>
                      <a:pt x="14361" y="8296"/>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3" name="Google Shape;2613;g142567c3ff4_2_480"/>
              <p:cNvSpPr/>
              <p:nvPr/>
            </p:nvSpPr>
            <p:spPr>
              <a:xfrm>
                <a:off x="3921825" y="3511850"/>
                <a:ext cx="436125" cy="229525"/>
              </a:xfrm>
              <a:custGeom>
                <a:rect b="b" l="l" r="r" t="t"/>
                <a:pathLst>
                  <a:path extrusionOk="0" h="9181" w="17445">
                    <a:moveTo>
                      <a:pt x="8667" y="1"/>
                    </a:moveTo>
                    <a:cubicBezTo>
                      <a:pt x="6641" y="1"/>
                      <a:pt x="4619" y="446"/>
                      <a:pt x="3083" y="1332"/>
                    </a:cubicBezTo>
                    <a:cubicBezTo>
                      <a:pt x="1" y="3112"/>
                      <a:pt x="1" y="6019"/>
                      <a:pt x="3109" y="7824"/>
                    </a:cubicBezTo>
                    <a:cubicBezTo>
                      <a:pt x="4680" y="8729"/>
                      <a:pt x="6726" y="9180"/>
                      <a:pt x="8763" y="9180"/>
                    </a:cubicBezTo>
                    <a:cubicBezTo>
                      <a:pt x="10786" y="9180"/>
                      <a:pt x="12801" y="8735"/>
                      <a:pt x="14337" y="7849"/>
                    </a:cubicBezTo>
                    <a:cubicBezTo>
                      <a:pt x="17444" y="6069"/>
                      <a:pt x="17419" y="3162"/>
                      <a:pt x="14312" y="1357"/>
                    </a:cubicBezTo>
                    <a:cubicBezTo>
                      <a:pt x="12752" y="452"/>
                      <a:pt x="10707" y="1"/>
                      <a:pt x="8667"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4" name="Google Shape;2614;g142567c3ff4_2_480"/>
              <p:cNvSpPr/>
              <p:nvPr/>
            </p:nvSpPr>
            <p:spPr>
              <a:xfrm>
                <a:off x="4732600" y="3500575"/>
                <a:ext cx="558300" cy="293425"/>
              </a:xfrm>
              <a:custGeom>
                <a:rect b="b" l="l" r="r" t="t"/>
                <a:pathLst>
                  <a:path extrusionOk="0" h="11737" w="22332">
                    <a:moveTo>
                      <a:pt x="11123" y="1"/>
                    </a:moveTo>
                    <a:cubicBezTo>
                      <a:pt x="8527" y="1"/>
                      <a:pt x="5935" y="571"/>
                      <a:pt x="3961" y="1708"/>
                    </a:cubicBezTo>
                    <a:cubicBezTo>
                      <a:pt x="1" y="3989"/>
                      <a:pt x="26" y="7698"/>
                      <a:pt x="4011" y="10004"/>
                    </a:cubicBezTo>
                    <a:cubicBezTo>
                      <a:pt x="6009" y="11160"/>
                      <a:pt x="8624" y="11736"/>
                      <a:pt x="11232" y="11736"/>
                    </a:cubicBezTo>
                    <a:cubicBezTo>
                      <a:pt x="13825" y="11736"/>
                      <a:pt x="16410" y="11166"/>
                      <a:pt x="18372" y="10029"/>
                    </a:cubicBezTo>
                    <a:cubicBezTo>
                      <a:pt x="22332" y="7748"/>
                      <a:pt x="22307" y="4039"/>
                      <a:pt x="18347" y="1733"/>
                    </a:cubicBezTo>
                    <a:cubicBezTo>
                      <a:pt x="16349" y="577"/>
                      <a:pt x="13734" y="1"/>
                      <a:pt x="11123"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5" name="Google Shape;2615;g142567c3ff4_2_480"/>
              <p:cNvSpPr/>
              <p:nvPr/>
            </p:nvSpPr>
            <p:spPr>
              <a:xfrm>
                <a:off x="3709425" y="2846675"/>
                <a:ext cx="482475" cy="253475"/>
              </a:xfrm>
              <a:custGeom>
                <a:rect b="b" l="l" r="r" t="t"/>
                <a:pathLst>
                  <a:path extrusionOk="0" h="10139" w="19299">
                    <a:moveTo>
                      <a:pt x="9585" y="1"/>
                    </a:moveTo>
                    <a:cubicBezTo>
                      <a:pt x="7353" y="1"/>
                      <a:pt x="5128" y="489"/>
                      <a:pt x="3434" y="1473"/>
                    </a:cubicBezTo>
                    <a:cubicBezTo>
                      <a:pt x="0" y="3453"/>
                      <a:pt x="25" y="6661"/>
                      <a:pt x="3459" y="8641"/>
                    </a:cubicBezTo>
                    <a:cubicBezTo>
                      <a:pt x="5187" y="9637"/>
                      <a:pt x="7454" y="10139"/>
                      <a:pt x="9717" y="10139"/>
                    </a:cubicBezTo>
                    <a:cubicBezTo>
                      <a:pt x="11953" y="10139"/>
                      <a:pt x="14184" y="9650"/>
                      <a:pt x="15890" y="8666"/>
                    </a:cubicBezTo>
                    <a:cubicBezTo>
                      <a:pt x="19299" y="6686"/>
                      <a:pt x="19274" y="3478"/>
                      <a:pt x="15840" y="1498"/>
                    </a:cubicBezTo>
                    <a:cubicBezTo>
                      <a:pt x="14112" y="502"/>
                      <a:pt x="11845" y="1"/>
                      <a:pt x="9585"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6" name="Google Shape;2616;g142567c3ff4_2_480"/>
              <p:cNvSpPr/>
              <p:nvPr/>
            </p:nvSpPr>
            <p:spPr>
              <a:xfrm>
                <a:off x="4199400" y="1373450"/>
                <a:ext cx="346525" cy="517500"/>
              </a:xfrm>
              <a:custGeom>
                <a:rect b="b" l="l" r="r" t="t"/>
                <a:pathLst>
                  <a:path extrusionOk="0" h="20700" w="13861">
                    <a:moveTo>
                      <a:pt x="919" y="1"/>
                    </a:moveTo>
                    <a:cubicBezTo>
                      <a:pt x="443" y="1"/>
                      <a:pt x="1" y="373"/>
                      <a:pt x="1" y="903"/>
                    </a:cubicBezTo>
                    <a:lnTo>
                      <a:pt x="1" y="12307"/>
                    </a:lnTo>
                    <a:cubicBezTo>
                      <a:pt x="1" y="12958"/>
                      <a:pt x="351" y="13560"/>
                      <a:pt x="928" y="13886"/>
                    </a:cubicBezTo>
                    <a:lnTo>
                      <a:pt x="12507" y="20577"/>
                    </a:lnTo>
                    <a:cubicBezTo>
                      <a:pt x="12650" y="20661"/>
                      <a:pt x="12802" y="20699"/>
                      <a:pt x="12950" y="20699"/>
                    </a:cubicBezTo>
                    <a:cubicBezTo>
                      <a:pt x="13424" y="20699"/>
                      <a:pt x="13860" y="20310"/>
                      <a:pt x="13860" y="19775"/>
                    </a:cubicBezTo>
                    <a:lnTo>
                      <a:pt x="13860" y="8372"/>
                    </a:lnTo>
                    <a:cubicBezTo>
                      <a:pt x="13860" y="7720"/>
                      <a:pt x="13534" y="7119"/>
                      <a:pt x="12958" y="6793"/>
                    </a:cubicBezTo>
                    <a:lnTo>
                      <a:pt x="1379" y="126"/>
                    </a:lnTo>
                    <a:cubicBezTo>
                      <a:pt x="1231" y="40"/>
                      <a:pt x="1073" y="1"/>
                      <a:pt x="919"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7" name="Google Shape;2617;g142567c3ff4_2_480"/>
              <p:cNvSpPr/>
              <p:nvPr/>
            </p:nvSpPr>
            <p:spPr>
              <a:xfrm>
                <a:off x="3971325" y="1593000"/>
                <a:ext cx="161050" cy="239775"/>
              </a:xfrm>
              <a:custGeom>
                <a:rect b="b" l="l" r="r" t="t"/>
                <a:pathLst>
                  <a:path extrusionOk="0" h="9591" w="6442">
                    <a:moveTo>
                      <a:pt x="419" y="1"/>
                    </a:moveTo>
                    <a:cubicBezTo>
                      <a:pt x="195" y="1"/>
                      <a:pt x="1" y="174"/>
                      <a:pt x="1" y="417"/>
                    </a:cubicBezTo>
                    <a:lnTo>
                      <a:pt x="1" y="5705"/>
                    </a:lnTo>
                    <a:cubicBezTo>
                      <a:pt x="1" y="6006"/>
                      <a:pt x="176" y="6282"/>
                      <a:pt x="427" y="6432"/>
                    </a:cubicBezTo>
                    <a:lnTo>
                      <a:pt x="5790" y="9540"/>
                    </a:lnTo>
                    <a:cubicBezTo>
                      <a:pt x="5854" y="9574"/>
                      <a:pt x="5923" y="9591"/>
                      <a:pt x="5992" y="9591"/>
                    </a:cubicBezTo>
                    <a:cubicBezTo>
                      <a:pt x="6220" y="9591"/>
                      <a:pt x="6442" y="9414"/>
                      <a:pt x="6442" y="9164"/>
                    </a:cubicBezTo>
                    <a:lnTo>
                      <a:pt x="6442" y="3875"/>
                    </a:lnTo>
                    <a:cubicBezTo>
                      <a:pt x="6442" y="3575"/>
                      <a:pt x="6266" y="3299"/>
                      <a:pt x="6016" y="3149"/>
                    </a:cubicBezTo>
                    <a:lnTo>
                      <a:pt x="652" y="66"/>
                    </a:lnTo>
                    <a:cubicBezTo>
                      <a:pt x="576" y="21"/>
                      <a:pt x="496" y="1"/>
                      <a:pt x="419"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8" name="Google Shape;2618;g142567c3ff4_2_480"/>
              <p:cNvSpPr/>
              <p:nvPr/>
            </p:nvSpPr>
            <p:spPr>
              <a:xfrm>
                <a:off x="5282750" y="2292350"/>
                <a:ext cx="250650" cy="374650"/>
              </a:xfrm>
              <a:custGeom>
                <a:rect b="b" l="l" r="r" t="t"/>
                <a:pathLst>
                  <a:path extrusionOk="0" h="14986" w="10026">
                    <a:moveTo>
                      <a:pt x="674" y="1"/>
                    </a:moveTo>
                    <a:cubicBezTo>
                      <a:pt x="321" y="1"/>
                      <a:pt x="0" y="281"/>
                      <a:pt x="0" y="664"/>
                    </a:cubicBezTo>
                    <a:lnTo>
                      <a:pt x="0" y="8909"/>
                    </a:lnTo>
                    <a:cubicBezTo>
                      <a:pt x="0" y="9385"/>
                      <a:pt x="251" y="9811"/>
                      <a:pt x="652" y="10062"/>
                    </a:cubicBezTo>
                    <a:lnTo>
                      <a:pt x="9048" y="14899"/>
                    </a:lnTo>
                    <a:cubicBezTo>
                      <a:pt x="9149" y="14959"/>
                      <a:pt x="9257" y="14986"/>
                      <a:pt x="9363" y="14986"/>
                    </a:cubicBezTo>
                    <a:cubicBezTo>
                      <a:pt x="9704" y="14986"/>
                      <a:pt x="10025" y="14705"/>
                      <a:pt x="10025" y="14323"/>
                    </a:cubicBezTo>
                    <a:lnTo>
                      <a:pt x="10025" y="6077"/>
                    </a:lnTo>
                    <a:cubicBezTo>
                      <a:pt x="10025" y="5601"/>
                      <a:pt x="9775" y="5175"/>
                      <a:pt x="9374" y="4924"/>
                    </a:cubicBezTo>
                    <a:lnTo>
                      <a:pt x="1003" y="87"/>
                    </a:lnTo>
                    <a:cubicBezTo>
                      <a:pt x="896" y="28"/>
                      <a:pt x="783" y="1"/>
                      <a:pt x="674"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9" name="Google Shape;2619;g142567c3ff4_2_480"/>
              <p:cNvSpPr/>
              <p:nvPr/>
            </p:nvSpPr>
            <p:spPr>
              <a:xfrm>
                <a:off x="5223225" y="1526350"/>
                <a:ext cx="338375" cy="505325"/>
              </a:xfrm>
              <a:custGeom>
                <a:rect b="b" l="l" r="r" t="t"/>
                <a:pathLst>
                  <a:path extrusionOk="0" h="20213" w="13535">
                    <a:moveTo>
                      <a:pt x="12658" y="0"/>
                    </a:moveTo>
                    <a:cubicBezTo>
                      <a:pt x="12508" y="0"/>
                      <a:pt x="12353" y="39"/>
                      <a:pt x="12206" y="125"/>
                    </a:cubicBezTo>
                    <a:lnTo>
                      <a:pt x="902" y="6642"/>
                    </a:lnTo>
                    <a:cubicBezTo>
                      <a:pt x="351" y="6968"/>
                      <a:pt x="0" y="7544"/>
                      <a:pt x="0" y="8196"/>
                    </a:cubicBezTo>
                    <a:lnTo>
                      <a:pt x="0" y="19324"/>
                    </a:lnTo>
                    <a:cubicBezTo>
                      <a:pt x="0" y="19841"/>
                      <a:pt x="440" y="20212"/>
                      <a:pt x="916" y="20212"/>
                    </a:cubicBezTo>
                    <a:cubicBezTo>
                      <a:pt x="1062" y="20212"/>
                      <a:pt x="1212" y="20177"/>
                      <a:pt x="1354" y="20100"/>
                    </a:cubicBezTo>
                    <a:lnTo>
                      <a:pt x="12657" y="13559"/>
                    </a:lnTo>
                    <a:cubicBezTo>
                      <a:pt x="13208" y="13258"/>
                      <a:pt x="13534" y="12657"/>
                      <a:pt x="13534" y="12030"/>
                    </a:cubicBezTo>
                    <a:lnTo>
                      <a:pt x="13534" y="902"/>
                    </a:lnTo>
                    <a:cubicBezTo>
                      <a:pt x="13534" y="373"/>
                      <a:pt x="13120" y="0"/>
                      <a:pt x="12658"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0" name="Google Shape;2620;g142567c3ff4_2_480"/>
              <p:cNvSpPr/>
              <p:nvPr/>
            </p:nvSpPr>
            <p:spPr>
              <a:xfrm>
                <a:off x="3451275" y="2176050"/>
                <a:ext cx="485000" cy="723800"/>
              </a:xfrm>
              <a:custGeom>
                <a:rect b="b" l="l" r="r" t="t"/>
                <a:pathLst>
                  <a:path extrusionOk="0" h="28952" w="19400">
                    <a:moveTo>
                      <a:pt x="18110" y="1"/>
                    </a:moveTo>
                    <a:cubicBezTo>
                      <a:pt x="17896" y="1"/>
                      <a:pt x="17676" y="56"/>
                      <a:pt x="17469" y="178"/>
                    </a:cubicBezTo>
                    <a:lnTo>
                      <a:pt x="1279" y="9526"/>
                    </a:lnTo>
                    <a:cubicBezTo>
                      <a:pt x="477" y="9977"/>
                      <a:pt x="1" y="10804"/>
                      <a:pt x="1" y="11732"/>
                    </a:cubicBezTo>
                    <a:lnTo>
                      <a:pt x="1" y="27672"/>
                    </a:lnTo>
                    <a:cubicBezTo>
                      <a:pt x="1" y="28412"/>
                      <a:pt x="619" y="28951"/>
                      <a:pt x="1289" y="28951"/>
                    </a:cubicBezTo>
                    <a:cubicBezTo>
                      <a:pt x="1504" y="28951"/>
                      <a:pt x="1724" y="28896"/>
                      <a:pt x="1930" y="28774"/>
                    </a:cubicBezTo>
                    <a:lnTo>
                      <a:pt x="18121" y="19426"/>
                    </a:lnTo>
                    <a:cubicBezTo>
                      <a:pt x="18898" y="18975"/>
                      <a:pt x="19399" y="18148"/>
                      <a:pt x="19399" y="17220"/>
                    </a:cubicBezTo>
                    <a:lnTo>
                      <a:pt x="19399" y="1280"/>
                    </a:lnTo>
                    <a:cubicBezTo>
                      <a:pt x="19399" y="540"/>
                      <a:pt x="18781" y="1"/>
                      <a:pt x="18110"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1" name="Google Shape;2621;g142567c3ff4_2_480"/>
              <p:cNvSpPr/>
              <p:nvPr/>
            </p:nvSpPr>
            <p:spPr>
              <a:xfrm>
                <a:off x="3541500" y="2584000"/>
                <a:ext cx="110300" cy="136625"/>
              </a:xfrm>
              <a:custGeom>
                <a:rect b="b" l="l" r="r" t="t"/>
                <a:pathLst>
                  <a:path extrusionOk="0" h="5465" w="4412">
                    <a:moveTo>
                      <a:pt x="3560" y="0"/>
                    </a:moveTo>
                    <a:lnTo>
                      <a:pt x="1" y="4737"/>
                    </a:lnTo>
                    <a:cubicBezTo>
                      <a:pt x="406" y="5210"/>
                      <a:pt x="973" y="5465"/>
                      <a:pt x="1644" y="5465"/>
                    </a:cubicBezTo>
                    <a:cubicBezTo>
                      <a:pt x="2217" y="5465"/>
                      <a:pt x="2867" y="5280"/>
                      <a:pt x="3560" y="4887"/>
                    </a:cubicBezTo>
                    <a:cubicBezTo>
                      <a:pt x="3860" y="4712"/>
                      <a:pt x="4136" y="4511"/>
                      <a:pt x="4412" y="4286"/>
                    </a:cubicBezTo>
                    <a:lnTo>
                      <a:pt x="3560" y="0"/>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2" name="Google Shape;2622;g142567c3ff4_2_480"/>
              <p:cNvSpPr/>
              <p:nvPr/>
            </p:nvSpPr>
            <p:spPr>
              <a:xfrm>
                <a:off x="3630475" y="2446700"/>
                <a:ext cx="106550" cy="244450"/>
              </a:xfrm>
              <a:custGeom>
                <a:rect b="b" l="l" r="r" t="t"/>
                <a:pathLst>
                  <a:path extrusionOk="0" h="9778" w="4262">
                    <a:moveTo>
                      <a:pt x="1904" y="1"/>
                    </a:moveTo>
                    <a:cubicBezTo>
                      <a:pt x="1332" y="1"/>
                      <a:pt x="685" y="187"/>
                      <a:pt x="1" y="580"/>
                    </a:cubicBezTo>
                    <a:lnTo>
                      <a:pt x="1" y="5492"/>
                    </a:lnTo>
                    <a:lnTo>
                      <a:pt x="853" y="9778"/>
                    </a:lnTo>
                    <a:cubicBezTo>
                      <a:pt x="2808" y="8199"/>
                      <a:pt x="4261" y="5392"/>
                      <a:pt x="4261" y="3011"/>
                    </a:cubicBezTo>
                    <a:cubicBezTo>
                      <a:pt x="4261" y="1108"/>
                      <a:pt x="3303" y="1"/>
                      <a:pt x="1904"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3" name="Google Shape;2623;g142567c3ff4_2_480"/>
              <p:cNvSpPr/>
              <p:nvPr/>
            </p:nvSpPr>
            <p:spPr>
              <a:xfrm>
                <a:off x="3523950" y="2461175"/>
                <a:ext cx="106550" cy="241250"/>
              </a:xfrm>
              <a:custGeom>
                <a:rect b="b" l="l" r="r" t="t"/>
                <a:pathLst>
                  <a:path extrusionOk="0" h="9650" w="4262">
                    <a:moveTo>
                      <a:pt x="4262" y="1"/>
                    </a:moveTo>
                    <a:cubicBezTo>
                      <a:pt x="1906" y="1379"/>
                      <a:pt x="1" y="4662"/>
                      <a:pt x="1" y="7369"/>
                    </a:cubicBezTo>
                    <a:cubicBezTo>
                      <a:pt x="1" y="8372"/>
                      <a:pt x="251" y="9149"/>
                      <a:pt x="703" y="9650"/>
                    </a:cubicBezTo>
                    <a:lnTo>
                      <a:pt x="4262" y="4913"/>
                    </a:lnTo>
                    <a:lnTo>
                      <a:pt x="426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4" name="Google Shape;2624;g142567c3ff4_2_480"/>
              <p:cNvSpPr/>
              <p:nvPr/>
            </p:nvSpPr>
            <p:spPr>
              <a:xfrm>
                <a:off x="3764550" y="2352150"/>
                <a:ext cx="142900" cy="100900"/>
              </a:xfrm>
              <a:custGeom>
                <a:rect b="b" l="l" r="r" t="t"/>
                <a:pathLst>
                  <a:path extrusionOk="0" h="4036" w="5716">
                    <a:moveTo>
                      <a:pt x="5715" y="1"/>
                    </a:moveTo>
                    <a:lnTo>
                      <a:pt x="1" y="3209"/>
                    </a:lnTo>
                    <a:lnTo>
                      <a:pt x="1" y="4036"/>
                    </a:lnTo>
                    <a:lnTo>
                      <a:pt x="5715" y="828"/>
                    </a:lnTo>
                    <a:lnTo>
                      <a:pt x="5715"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5" name="Google Shape;2625;g142567c3ff4_2_480"/>
              <p:cNvSpPr/>
              <p:nvPr/>
            </p:nvSpPr>
            <p:spPr>
              <a:xfrm>
                <a:off x="3764550" y="2432350"/>
                <a:ext cx="142900" cy="100275"/>
              </a:xfrm>
              <a:custGeom>
                <a:rect b="b" l="l" r="r" t="t"/>
                <a:pathLst>
                  <a:path extrusionOk="0" h="4011" w="5716">
                    <a:moveTo>
                      <a:pt x="5715" y="1"/>
                    </a:moveTo>
                    <a:lnTo>
                      <a:pt x="1" y="3184"/>
                    </a:lnTo>
                    <a:lnTo>
                      <a:pt x="1" y="4011"/>
                    </a:lnTo>
                    <a:lnTo>
                      <a:pt x="5715" y="803"/>
                    </a:lnTo>
                    <a:lnTo>
                      <a:pt x="5715"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6" name="Google Shape;2626;g142567c3ff4_2_480"/>
              <p:cNvSpPr/>
              <p:nvPr/>
            </p:nvSpPr>
            <p:spPr>
              <a:xfrm>
                <a:off x="3764550" y="2511925"/>
                <a:ext cx="142900" cy="100275"/>
              </a:xfrm>
              <a:custGeom>
                <a:rect b="b" l="l" r="r" t="t"/>
                <a:pathLst>
                  <a:path extrusionOk="0" h="4011" w="5716">
                    <a:moveTo>
                      <a:pt x="5715" y="1"/>
                    </a:moveTo>
                    <a:lnTo>
                      <a:pt x="1" y="3184"/>
                    </a:lnTo>
                    <a:lnTo>
                      <a:pt x="1" y="4011"/>
                    </a:lnTo>
                    <a:lnTo>
                      <a:pt x="5715" y="803"/>
                    </a:lnTo>
                    <a:lnTo>
                      <a:pt x="5715"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7" name="Google Shape;2627;g142567c3ff4_2_480"/>
              <p:cNvSpPr/>
              <p:nvPr/>
            </p:nvSpPr>
            <p:spPr>
              <a:xfrm>
                <a:off x="4443125" y="3131525"/>
                <a:ext cx="391025" cy="205625"/>
              </a:xfrm>
              <a:custGeom>
                <a:rect b="b" l="l" r="r" t="t"/>
                <a:pathLst>
                  <a:path extrusionOk="0" h="8225" w="15641">
                    <a:moveTo>
                      <a:pt x="7774" y="1"/>
                    </a:moveTo>
                    <a:cubicBezTo>
                      <a:pt x="5958" y="1"/>
                      <a:pt x="4143" y="396"/>
                      <a:pt x="2758" y="1182"/>
                    </a:cubicBezTo>
                    <a:cubicBezTo>
                      <a:pt x="1" y="2786"/>
                      <a:pt x="1" y="5392"/>
                      <a:pt x="2783" y="7022"/>
                    </a:cubicBezTo>
                    <a:cubicBezTo>
                      <a:pt x="4186" y="7824"/>
                      <a:pt x="6016" y="8225"/>
                      <a:pt x="7839" y="8225"/>
                    </a:cubicBezTo>
                    <a:cubicBezTo>
                      <a:pt x="9663" y="8225"/>
                      <a:pt x="11480" y="7824"/>
                      <a:pt x="12858" y="7022"/>
                    </a:cubicBezTo>
                    <a:cubicBezTo>
                      <a:pt x="15640" y="5418"/>
                      <a:pt x="15640" y="2836"/>
                      <a:pt x="12833" y="1207"/>
                    </a:cubicBezTo>
                    <a:cubicBezTo>
                      <a:pt x="11437" y="402"/>
                      <a:pt x="9604" y="1"/>
                      <a:pt x="777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8" name="Google Shape;2628;g142567c3ff4_2_480"/>
              <p:cNvSpPr/>
              <p:nvPr/>
            </p:nvSpPr>
            <p:spPr>
              <a:xfrm>
                <a:off x="4466950" y="3106550"/>
                <a:ext cx="345250" cy="105300"/>
              </a:xfrm>
              <a:custGeom>
                <a:rect b="b" l="l" r="r" t="t"/>
                <a:pathLst>
                  <a:path extrusionOk="0" h="4212" w="13810">
                    <a:moveTo>
                      <a:pt x="2156" y="0"/>
                    </a:moveTo>
                    <a:lnTo>
                      <a:pt x="0" y="3985"/>
                    </a:lnTo>
                    <a:lnTo>
                      <a:pt x="13810" y="4211"/>
                    </a:lnTo>
                    <a:lnTo>
                      <a:pt x="11655" y="201"/>
                    </a:lnTo>
                    <a:lnTo>
                      <a:pt x="215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9" name="Google Shape;2629;g142567c3ff4_2_480"/>
              <p:cNvSpPr/>
              <p:nvPr/>
            </p:nvSpPr>
            <p:spPr>
              <a:xfrm>
                <a:off x="4502650" y="3057200"/>
                <a:ext cx="271975" cy="142975"/>
              </a:xfrm>
              <a:custGeom>
                <a:rect b="b" l="l" r="r" t="t"/>
                <a:pathLst>
                  <a:path extrusionOk="0" h="5719" w="10879">
                    <a:moveTo>
                      <a:pt x="5427" y="1"/>
                    </a:moveTo>
                    <a:cubicBezTo>
                      <a:pt x="4161" y="1"/>
                      <a:pt x="2896" y="283"/>
                      <a:pt x="1931" y="847"/>
                    </a:cubicBezTo>
                    <a:cubicBezTo>
                      <a:pt x="1" y="1949"/>
                      <a:pt x="1" y="3754"/>
                      <a:pt x="1956" y="4882"/>
                    </a:cubicBezTo>
                    <a:cubicBezTo>
                      <a:pt x="2926" y="5436"/>
                      <a:pt x="4201" y="5718"/>
                      <a:pt x="5473" y="5718"/>
                    </a:cubicBezTo>
                    <a:cubicBezTo>
                      <a:pt x="6732" y="5718"/>
                      <a:pt x="7989" y="5442"/>
                      <a:pt x="8948" y="4882"/>
                    </a:cubicBezTo>
                    <a:cubicBezTo>
                      <a:pt x="10878" y="3779"/>
                      <a:pt x="10853" y="1974"/>
                      <a:pt x="8923" y="847"/>
                    </a:cubicBezTo>
                    <a:cubicBezTo>
                      <a:pt x="7958" y="283"/>
                      <a:pt x="6693" y="1"/>
                      <a:pt x="542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0" name="Google Shape;2630;g142567c3ff4_2_480"/>
              <p:cNvSpPr/>
              <p:nvPr/>
            </p:nvSpPr>
            <p:spPr>
              <a:xfrm>
                <a:off x="4537125" y="3075375"/>
                <a:ext cx="203025" cy="106775"/>
              </a:xfrm>
              <a:custGeom>
                <a:rect b="b" l="l" r="r" t="t"/>
                <a:pathLst>
                  <a:path extrusionOk="0" h="4271" w="8121">
                    <a:moveTo>
                      <a:pt x="4048" y="1"/>
                    </a:moveTo>
                    <a:cubicBezTo>
                      <a:pt x="3102" y="1"/>
                      <a:pt x="2156" y="207"/>
                      <a:pt x="1429" y="621"/>
                    </a:cubicBezTo>
                    <a:cubicBezTo>
                      <a:pt x="0" y="1448"/>
                      <a:pt x="0" y="2801"/>
                      <a:pt x="1454" y="3628"/>
                    </a:cubicBezTo>
                    <a:cubicBezTo>
                      <a:pt x="2186" y="4058"/>
                      <a:pt x="3141" y="4271"/>
                      <a:pt x="4091" y="4271"/>
                    </a:cubicBezTo>
                    <a:cubicBezTo>
                      <a:pt x="5027" y="4271"/>
                      <a:pt x="5958" y="4064"/>
                      <a:pt x="6667" y="3653"/>
                    </a:cubicBezTo>
                    <a:cubicBezTo>
                      <a:pt x="8121" y="2826"/>
                      <a:pt x="8121" y="1473"/>
                      <a:pt x="6667" y="621"/>
                    </a:cubicBezTo>
                    <a:cubicBezTo>
                      <a:pt x="5940" y="207"/>
                      <a:pt x="4994" y="1"/>
                      <a:pt x="4048" y="1"/>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1" name="Google Shape;2631;g142567c3ff4_2_480"/>
              <p:cNvSpPr/>
              <p:nvPr/>
            </p:nvSpPr>
            <p:spPr>
              <a:xfrm>
                <a:off x="4178100" y="2643525"/>
                <a:ext cx="968075" cy="488100"/>
              </a:xfrm>
              <a:custGeom>
                <a:rect b="b" l="l" r="r" t="t"/>
                <a:pathLst>
                  <a:path extrusionOk="0" h="19524" w="38723">
                    <a:moveTo>
                      <a:pt x="0" y="0"/>
                    </a:moveTo>
                    <a:cubicBezTo>
                      <a:pt x="0" y="0"/>
                      <a:pt x="14762" y="19123"/>
                      <a:pt x="14712" y="19399"/>
                    </a:cubicBezTo>
                    <a:lnTo>
                      <a:pt x="22106" y="19524"/>
                    </a:lnTo>
                    <a:lnTo>
                      <a:pt x="38722" y="0"/>
                    </a:ln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2" name="Google Shape;2632;g142567c3ff4_2_480"/>
              <p:cNvSpPr/>
              <p:nvPr/>
            </p:nvSpPr>
            <p:spPr>
              <a:xfrm>
                <a:off x="5080350" y="2667950"/>
                <a:ext cx="157300" cy="116575"/>
              </a:xfrm>
              <a:custGeom>
                <a:rect b="b" l="l" r="r" t="t"/>
                <a:pathLst>
                  <a:path extrusionOk="0" h="4663" w="6292">
                    <a:moveTo>
                      <a:pt x="4362" y="1"/>
                    </a:moveTo>
                    <a:cubicBezTo>
                      <a:pt x="4362" y="1"/>
                      <a:pt x="1530" y="3309"/>
                      <a:pt x="778" y="3534"/>
                    </a:cubicBezTo>
                    <a:cubicBezTo>
                      <a:pt x="1" y="3760"/>
                      <a:pt x="703" y="4537"/>
                      <a:pt x="1279" y="4587"/>
                    </a:cubicBezTo>
                    <a:cubicBezTo>
                      <a:pt x="1855" y="4662"/>
                      <a:pt x="3710" y="4562"/>
                      <a:pt x="4236" y="4036"/>
                    </a:cubicBezTo>
                    <a:cubicBezTo>
                      <a:pt x="4788" y="3509"/>
                      <a:pt x="6292" y="2958"/>
                      <a:pt x="6292" y="2958"/>
                    </a:cubicBezTo>
                    <a:cubicBezTo>
                      <a:pt x="6292" y="1229"/>
                      <a:pt x="5891" y="151"/>
                      <a:pt x="5891" y="151"/>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3" name="Google Shape;2633;g142567c3ff4_2_480"/>
              <p:cNvSpPr/>
              <p:nvPr/>
            </p:nvSpPr>
            <p:spPr>
              <a:xfrm>
                <a:off x="5155550" y="2057675"/>
                <a:ext cx="135975" cy="635375"/>
              </a:xfrm>
              <a:custGeom>
                <a:rect b="b" l="l" r="r" t="t"/>
                <a:pathLst>
                  <a:path extrusionOk="0" h="25415" w="5439">
                    <a:moveTo>
                      <a:pt x="351" y="1003"/>
                    </a:moveTo>
                    <a:cubicBezTo>
                      <a:pt x="351" y="1003"/>
                      <a:pt x="0" y="8346"/>
                      <a:pt x="126" y="10752"/>
                    </a:cubicBezTo>
                    <a:cubicBezTo>
                      <a:pt x="251" y="13133"/>
                      <a:pt x="852" y="25088"/>
                      <a:pt x="852" y="25088"/>
                    </a:cubicBezTo>
                    <a:cubicBezTo>
                      <a:pt x="2406" y="25414"/>
                      <a:pt x="3384" y="25088"/>
                      <a:pt x="3384" y="25088"/>
                    </a:cubicBezTo>
                    <a:cubicBezTo>
                      <a:pt x="3885" y="15940"/>
                      <a:pt x="3885" y="13309"/>
                      <a:pt x="4035" y="11930"/>
                    </a:cubicBezTo>
                    <a:cubicBezTo>
                      <a:pt x="4161" y="10577"/>
                      <a:pt x="4361" y="6617"/>
                      <a:pt x="4361" y="6617"/>
                    </a:cubicBezTo>
                    <a:cubicBezTo>
                      <a:pt x="5439" y="4361"/>
                      <a:pt x="4311" y="1404"/>
                      <a:pt x="3760" y="702"/>
                    </a:cubicBezTo>
                    <a:cubicBezTo>
                      <a:pt x="3233" y="0"/>
                      <a:pt x="351" y="1003"/>
                      <a:pt x="351" y="1003"/>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4" name="Google Shape;2634;g142567c3ff4_2_480"/>
              <p:cNvSpPr/>
              <p:nvPr/>
            </p:nvSpPr>
            <p:spPr>
              <a:xfrm>
                <a:off x="5284625" y="2728725"/>
                <a:ext cx="88375" cy="155425"/>
              </a:xfrm>
              <a:custGeom>
                <a:rect b="b" l="l" r="r" t="t"/>
                <a:pathLst>
                  <a:path extrusionOk="0" h="6217" w="3535">
                    <a:moveTo>
                      <a:pt x="827" y="702"/>
                    </a:moveTo>
                    <a:cubicBezTo>
                      <a:pt x="727" y="2056"/>
                      <a:pt x="251" y="3635"/>
                      <a:pt x="126" y="4437"/>
                    </a:cubicBezTo>
                    <a:cubicBezTo>
                      <a:pt x="0" y="5239"/>
                      <a:pt x="276" y="5690"/>
                      <a:pt x="476" y="5940"/>
                    </a:cubicBezTo>
                    <a:cubicBezTo>
                      <a:pt x="652" y="6216"/>
                      <a:pt x="2933" y="5464"/>
                      <a:pt x="3233" y="4587"/>
                    </a:cubicBezTo>
                    <a:cubicBezTo>
                      <a:pt x="3534" y="3710"/>
                      <a:pt x="2908" y="2958"/>
                      <a:pt x="2857" y="1304"/>
                    </a:cubicBezTo>
                    <a:cubicBezTo>
                      <a:pt x="2131" y="1"/>
                      <a:pt x="827" y="702"/>
                      <a:pt x="827" y="702"/>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5" name="Google Shape;2635;g142567c3ff4_2_480"/>
              <p:cNvSpPr/>
              <p:nvPr/>
            </p:nvSpPr>
            <p:spPr>
              <a:xfrm>
                <a:off x="5223225" y="2062675"/>
                <a:ext cx="155400" cy="716825"/>
              </a:xfrm>
              <a:custGeom>
                <a:rect b="b" l="l" r="r" t="t"/>
                <a:pathLst>
                  <a:path extrusionOk="0" h="28673" w="6216">
                    <a:moveTo>
                      <a:pt x="0" y="1379"/>
                    </a:moveTo>
                    <a:cubicBezTo>
                      <a:pt x="0" y="1379"/>
                      <a:pt x="401" y="8046"/>
                      <a:pt x="1003" y="10277"/>
                    </a:cubicBezTo>
                    <a:cubicBezTo>
                      <a:pt x="1629" y="12482"/>
                      <a:pt x="2181" y="19024"/>
                      <a:pt x="2431" y="20151"/>
                    </a:cubicBezTo>
                    <a:cubicBezTo>
                      <a:pt x="2707" y="21279"/>
                      <a:pt x="3033" y="28297"/>
                      <a:pt x="3033" y="28297"/>
                    </a:cubicBezTo>
                    <a:cubicBezTo>
                      <a:pt x="4436" y="28673"/>
                      <a:pt x="5539" y="28297"/>
                      <a:pt x="5539" y="28297"/>
                    </a:cubicBezTo>
                    <a:cubicBezTo>
                      <a:pt x="5514" y="21730"/>
                      <a:pt x="5664" y="16392"/>
                      <a:pt x="5539" y="14587"/>
                    </a:cubicBezTo>
                    <a:cubicBezTo>
                      <a:pt x="5414" y="12783"/>
                      <a:pt x="5589" y="7445"/>
                      <a:pt x="5589" y="7445"/>
                    </a:cubicBezTo>
                    <a:cubicBezTo>
                      <a:pt x="6166" y="4938"/>
                      <a:pt x="6216" y="4637"/>
                      <a:pt x="5589" y="2983"/>
                    </a:cubicBezTo>
                    <a:cubicBezTo>
                      <a:pt x="4963" y="1329"/>
                      <a:pt x="2306" y="1"/>
                      <a:pt x="0" y="1379"/>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6" name="Google Shape;2636;g142567c3ff4_2_480"/>
              <p:cNvSpPr/>
              <p:nvPr/>
            </p:nvSpPr>
            <p:spPr>
              <a:xfrm>
                <a:off x="4928100" y="1701150"/>
                <a:ext cx="330225" cy="292000"/>
              </a:xfrm>
              <a:custGeom>
                <a:rect b="b" l="l" r="r" t="t"/>
                <a:pathLst>
                  <a:path extrusionOk="0" h="11680" w="13209">
                    <a:moveTo>
                      <a:pt x="10527" y="1"/>
                    </a:moveTo>
                    <a:cubicBezTo>
                      <a:pt x="8221" y="652"/>
                      <a:pt x="6993" y="6442"/>
                      <a:pt x="6341" y="7745"/>
                    </a:cubicBezTo>
                    <a:cubicBezTo>
                      <a:pt x="5690" y="9048"/>
                      <a:pt x="326" y="9349"/>
                      <a:pt x="326" y="9349"/>
                    </a:cubicBezTo>
                    <a:cubicBezTo>
                      <a:pt x="1" y="10477"/>
                      <a:pt x="903" y="11680"/>
                      <a:pt x="903" y="11680"/>
                    </a:cubicBezTo>
                    <a:cubicBezTo>
                      <a:pt x="6091" y="11454"/>
                      <a:pt x="7920" y="11028"/>
                      <a:pt x="8873" y="8973"/>
                    </a:cubicBezTo>
                    <a:cubicBezTo>
                      <a:pt x="9825" y="6943"/>
                      <a:pt x="13209" y="702"/>
                      <a:pt x="10527"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7" name="Google Shape;2637;g142567c3ff4_2_480"/>
              <p:cNvSpPr/>
              <p:nvPr/>
            </p:nvSpPr>
            <p:spPr>
              <a:xfrm>
                <a:off x="5123600" y="1698650"/>
                <a:ext cx="315175" cy="511300"/>
              </a:xfrm>
              <a:custGeom>
                <a:rect b="b" l="l" r="r" t="t"/>
                <a:pathLst>
                  <a:path extrusionOk="0" h="20452" w="12607">
                    <a:moveTo>
                      <a:pt x="2707" y="101"/>
                    </a:moveTo>
                    <a:cubicBezTo>
                      <a:pt x="4762" y="0"/>
                      <a:pt x="9499" y="1078"/>
                      <a:pt x="11053" y="3058"/>
                    </a:cubicBezTo>
                    <a:cubicBezTo>
                      <a:pt x="12607" y="5063"/>
                      <a:pt x="10351" y="8572"/>
                      <a:pt x="9800" y="10702"/>
                    </a:cubicBezTo>
                    <a:cubicBezTo>
                      <a:pt x="9273" y="12807"/>
                      <a:pt x="10050" y="18146"/>
                      <a:pt x="10050" y="18647"/>
                    </a:cubicBezTo>
                    <a:cubicBezTo>
                      <a:pt x="7644" y="20251"/>
                      <a:pt x="1805" y="20452"/>
                      <a:pt x="1153" y="18071"/>
                    </a:cubicBezTo>
                    <a:cubicBezTo>
                      <a:pt x="877" y="15464"/>
                      <a:pt x="1479" y="12356"/>
                      <a:pt x="1504" y="10827"/>
                    </a:cubicBezTo>
                    <a:cubicBezTo>
                      <a:pt x="1429" y="7569"/>
                      <a:pt x="0" y="1078"/>
                      <a:pt x="2707" y="10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8" name="Google Shape;2638;g142567c3ff4_2_480"/>
              <p:cNvSpPr/>
              <p:nvPr/>
            </p:nvSpPr>
            <p:spPr>
              <a:xfrm>
                <a:off x="5141750" y="1701150"/>
                <a:ext cx="99025" cy="514450"/>
              </a:xfrm>
              <a:custGeom>
                <a:rect b="b" l="l" r="r" t="t"/>
                <a:pathLst>
                  <a:path extrusionOk="0" h="20578" w="3961">
                    <a:moveTo>
                      <a:pt x="3735" y="477"/>
                    </a:moveTo>
                    <a:cubicBezTo>
                      <a:pt x="2432" y="5113"/>
                      <a:pt x="2106" y="10301"/>
                      <a:pt x="2232" y="12256"/>
                    </a:cubicBezTo>
                    <a:cubicBezTo>
                      <a:pt x="2357" y="14236"/>
                      <a:pt x="2432" y="20577"/>
                      <a:pt x="2432" y="20577"/>
                    </a:cubicBezTo>
                    <a:cubicBezTo>
                      <a:pt x="878" y="19775"/>
                      <a:pt x="227" y="18296"/>
                      <a:pt x="227" y="17620"/>
                    </a:cubicBezTo>
                    <a:cubicBezTo>
                      <a:pt x="227" y="16943"/>
                      <a:pt x="803" y="11204"/>
                      <a:pt x="778" y="10727"/>
                    </a:cubicBezTo>
                    <a:cubicBezTo>
                      <a:pt x="753" y="10276"/>
                      <a:pt x="1" y="5013"/>
                      <a:pt x="227" y="2632"/>
                    </a:cubicBezTo>
                    <a:cubicBezTo>
                      <a:pt x="427" y="276"/>
                      <a:pt x="1981" y="1"/>
                      <a:pt x="1981" y="1"/>
                    </a:cubicBezTo>
                    <a:lnTo>
                      <a:pt x="3961"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9" name="Google Shape;2639;g142567c3ff4_2_480"/>
              <p:cNvSpPr/>
              <p:nvPr/>
            </p:nvSpPr>
            <p:spPr>
              <a:xfrm>
                <a:off x="5180600" y="1573950"/>
                <a:ext cx="22600" cy="58300"/>
              </a:xfrm>
              <a:custGeom>
                <a:rect b="b" l="l" r="r" t="t"/>
                <a:pathLst>
                  <a:path extrusionOk="0" h="2332" w="904">
                    <a:moveTo>
                      <a:pt x="903" y="1"/>
                    </a:moveTo>
                    <a:cubicBezTo>
                      <a:pt x="1" y="277"/>
                      <a:pt x="903" y="2332"/>
                      <a:pt x="903" y="2332"/>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0" name="Google Shape;2640;g142567c3ff4_2_480"/>
              <p:cNvSpPr/>
              <p:nvPr/>
            </p:nvSpPr>
            <p:spPr>
              <a:xfrm>
                <a:off x="5193775" y="1531975"/>
                <a:ext cx="140375" cy="201150"/>
              </a:xfrm>
              <a:custGeom>
                <a:rect b="b" l="l" r="r" t="t"/>
                <a:pathLst>
                  <a:path extrusionOk="0" h="8046" w="5615">
                    <a:moveTo>
                      <a:pt x="351" y="1931"/>
                    </a:moveTo>
                    <a:cubicBezTo>
                      <a:pt x="351" y="1931"/>
                      <a:pt x="0" y="3134"/>
                      <a:pt x="125" y="4061"/>
                    </a:cubicBezTo>
                    <a:cubicBezTo>
                      <a:pt x="251" y="5013"/>
                      <a:pt x="351" y="6868"/>
                      <a:pt x="1178" y="7444"/>
                    </a:cubicBezTo>
                    <a:cubicBezTo>
                      <a:pt x="1980" y="8046"/>
                      <a:pt x="3183" y="7369"/>
                      <a:pt x="3960" y="6692"/>
                    </a:cubicBezTo>
                    <a:cubicBezTo>
                      <a:pt x="4737" y="6016"/>
                      <a:pt x="5564" y="4788"/>
                      <a:pt x="5589" y="3309"/>
                    </a:cubicBezTo>
                    <a:cubicBezTo>
                      <a:pt x="5614" y="1830"/>
                      <a:pt x="5038" y="1"/>
                      <a:pt x="2882" y="101"/>
                    </a:cubicBezTo>
                    <a:cubicBezTo>
                      <a:pt x="752" y="201"/>
                      <a:pt x="351" y="1931"/>
                      <a:pt x="351" y="1931"/>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1" name="Google Shape;2641;g142567c3ff4_2_480"/>
              <p:cNvSpPr/>
              <p:nvPr/>
            </p:nvSpPr>
            <p:spPr>
              <a:xfrm>
                <a:off x="5228850" y="1666075"/>
                <a:ext cx="86500" cy="127200"/>
              </a:xfrm>
              <a:custGeom>
                <a:rect b="b" l="l" r="r" t="t"/>
                <a:pathLst>
                  <a:path extrusionOk="0" h="5088" w="3460">
                    <a:moveTo>
                      <a:pt x="3083" y="0"/>
                    </a:moveTo>
                    <a:cubicBezTo>
                      <a:pt x="3083" y="0"/>
                      <a:pt x="2933" y="1930"/>
                      <a:pt x="3434" y="2632"/>
                    </a:cubicBezTo>
                    <a:cubicBezTo>
                      <a:pt x="3459" y="3108"/>
                      <a:pt x="2106" y="5088"/>
                      <a:pt x="778" y="4737"/>
                    </a:cubicBezTo>
                    <a:cubicBezTo>
                      <a:pt x="1" y="4536"/>
                      <a:pt x="76" y="3634"/>
                      <a:pt x="76" y="3634"/>
                    </a:cubicBezTo>
                    <a:cubicBezTo>
                      <a:pt x="176" y="2932"/>
                      <a:pt x="76" y="1253"/>
                      <a:pt x="76" y="1253"/>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2" name="Google Shape;2642;g142567c3ff4_2_480"/>
              <p:cNvSpPr/>
              <p:nvPr/>
            </p:nvSpPr>
            <p:spPr>
              <a:xfrm>
                <a:off x="5181225" y="1481225"/>
                <a:ext cx="196150" cy="196775"/>
              </a:xfrm>
              <a:custGeom>
                <a:rect b="b" l="l" r="r" t="t"/>
                <a:pathLst>
                  <a:path extrusionOk="0" h="7871" w="7846">
                    <a:moveTo>
                      <a:pt x="327" y="2382"/>
                    </a:moveTo>
                    <a:cubicBezTo>
                      <a:pt x="1" y="3459"/>
                      <a:pt x="352" y="3860"/>
                      <a:pt x="1279" y="4186"/>
                    </a:cubicBezTo>
                    <a:cubicBezTo>
                      <a:pt x="2206" y="4487"/>
                      <a:pt x="4688" y="3785"/>
                      <a:pt x="4688" y="3785"/>
                    </a:cubicBezTo>
                    <a:cubicBezTo>
                      <a:pt x="4512" y="4963"/>
                      <a:pt x="4888" y="5565"/>
                      <a:pt x="4888" y="5565"/>
                    </a:cubicBezTo>
                    <a:cubicBezTo>
                      <a:pt x="5289" y="4412"/>
                      <a:pt x="5665" y="5013"/>
                      <a:pt x="5715" y="5940"/>
                    </a:cubicBezTo>
                    <a:cubicBezTo>
                      <a:pt x="5740" y="6868"/>
                      <a:pt x="5214" y="6843"/>
                      <a:pt x="5214" y="6843"/>
                    </a:cubicBezTo>
                    <a:cubicBezTo>
                      <a:pt x="5264" y="7620"/>
                      <a:pt x="5515" y="7870"/>
                      <a:pt x="5515" y="7870"/>
                    </a:cubicBezTo>
                    <a:cubicBezTo>
                      <a:pt x="6492" y="7194"/>
                      <a:pt x="7846" y="2607"/>
                      <a:pt x="6066" y="2507"/>
                    </a:cubicBezTo>
                    <a:cubicBezTo>
                      <a:pt x="6041" y="903"/>
                      <a:pt x="978" y="1"/>
                      <a:pt x="327" y="2382"/>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3" name="Google Shape;2643;g142567c3ff4_2_480"/>
              <p:cNvSpPr/>
              <p:nvPr/>
            </p:nvSpPr>
            <p:spPr>
              <a:xfrm>
                <a:off x="5255800" y="1724325"/>
                <a:ext cx="170450" cy="500675"/>
              </a:xfrm>
              <a:custGeom>
                <a:rect b="b" l="l" r="r" t="t"/>
                <a:pathLst>
                  <a:path extrusionOk="0" h="20027" w="6818">
                    <a:moveTo>
                      <a:pt x="2431" y="1"/>
                    </a:moveTo>
                    <a:cubicBezTo>
                      <a:pt x="853" y="3359"/>
                      <a:pt x="0" y="6417"/>
                      <a:pt x="51" y="9174"/>
                    </a:cubicBezTo>
                    <a:cubicBezTo>
                      <a:pt x="126" y="11956"/>
                      <a:pt x="677" y="20026"/>
                      <a:pt x="677" y="20026"/>
                    </a:cubicBezTo>
                    <a:cubicBezTo>
                      <a:pt x="3459" y="19349"/>
                      <a:pt x="5339" y="18572"/>
                      <a:pt x="5865" y="17620"/>
                    </a:cubicBezTo>
                    <a:cubicBezTo>
                      <a:pt x="4687" y="14512"/>
                      <a:pt x="4261" y="12407"/>
                      <a:pt x="4487" y="11530"/>
                    </a:cubicBezTo>
                    <a:cubicBezTo>
                      <a:pt x="4737" y="10628"/>
                      <a:pt x="6817" y="3861"/>
                      <a:pt x="5740" y="1856"/>
                    </a:cubicBezTo>
                    <a:cubicBezTo>
                      <a:pt x="4712" y="753"/>
                      <a:pt x="2431" y="1"/>
                      <a:pt x="2431"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4" name="Google Shape;2644;g142567c3ff4_2_480"/>
              <p:cNvSpPr/>
              <p:nvPr/>
            </p:nvSpPr>
            <p:spPr>
              <a:xfrm>
                <a:off x="5317200" y="1740625"/>
                <a:ext cx="343375" cy="288250"/>
              </a:xfrm>
              <a:custGeom>
                <a:rect b="b" l="l" r="r" t="t"/>
                <a:pathLst>
                  <a:path extrusionOk="0" h="11530" w="13735">
                    <a:moveTo>
                      <a:pt x="2557" y="652"/>
                    </a:moveTo>
                    <a:cubicBezTo>
                      <a:pt x="4462" y="1605"/>
                      <a:pt x="5840" y="6166"/>
                      <a:pt x="7294" y="7570"/>
                    </a:cubicBezTo>
                    <a:cubicBezTo>
                      <a:pt x="8121" y="8372"/>
                      <a:pt x="12181" y="9399"/>
                      <a:pt x="13309" y="9424"/>
                    </a:cubicBezTo>
                    <a:cubicBezTo>
                      <a:pt x="13735" y="10427"/>
                      <a:pt x="12958" y="11529"/>
                      <a:pt x="12958" y="11529"/>
                    </a:cubicBezTo>
                    <a:cubicBezTo>
                      <a:pt x="6016" y="10878"/>
                      <a:pt x="5715" y="10502"/>
                      <a:pt x="3585" y="7770"/>
                    </a:cubicBezTo>
                    <a:cubicBezTo>
                      <a:pt x="928" y="4412"/>
                      <a:pt x="1" y="1"/>
                      <a:pt x="2557" y="652"/>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5" name="Google Shape;2645;g142567c3ff4_2_480"/>
              <p:cNvSpPr/>
              <p:nvPr/>
            </p:nvSpPr>
            <p:spPr>
              <a:xfrm>
                <a:off x="5248275" y="1713050"/>
                <a:ext cx="68325" cy="95900"/>
              </a:xfrm>
              <a:custGeom>
                <a:rect b="b" l="l" r="r" t="t"/>
                <a:pathLst>
                  <a:path extrusionOk="0" h="3836" w="2733">
                    <a:moveTo>
                      <a:pt x="2382" y="1"/>
                    </a:moveTo>
                    <a:cubicBezTo>
                      <a:pt x="2382" y="51"/>
                      <a:pt x="2732" y="452"/>
                      <a:pt x="2732" y="452"/>
                    </a:cubicBezTo>
                    <a:cubicBezTo>
                      <a:pt x="2732" y="452"/>
                      <a:pt x="2056" y="1956"/>
                      <a:pt x="1805" y="2607"/>
                    </a:cubicBezTo>
                    <a:cubicBezTo>
                      <a:pt x="1555" y="3284"/>
                      <a:pt x="903" y="3835"/>
                      <a:pt x="903" y="3835"/>
                    </a:cubicBezTo>
                    <a:lnTo>
                      <a:pt x="1" y="2858"/>
                    </a:lnTo>
                    <a:cubicBezTo>
                      <a:pt x="1229" y="2206"/>
                      <a:pt x="2382" y="1"/>
                      <a:pt x="2382"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6" name="Google Shape;2646;g142567c3ff4_2_480"/>
              <p:cNvSpPr/>
              <p:nvPr/>
            </p:nvSpPr>
            <p:spPr>
              <a:xfrm>
                <a:off x="5635500" y="1972450"/>
                <a:ext cx="132850" cy="62700"/>
              </a:xfrm>
              <a:custGeom>
                <a:rect b="b" l="l" r="r" t="t"/>
                <a:pathLst>
                  <a:path extrusionOk="0" h="2508" w="5314">
                    <a:moveTo>
                      <a:pt x="427" y="477"/>
                    </a:moveTo>
                    <a:cubicBezTo>
                      <a:pt x="427" y="477"/>
                      <a:pt x="1379" y="201"/>
                      <a:pt x="2106" y="201"/>
                    </a:cubicBezTo>
                    <a:cubicBezTo>
                      <a:pt x="2833" y="226"/>
                      <a:pt x="3559" y="1"/>
                      <a:pt x="3710" y="1"/>
                    </a:cubicBezTo>
                    <a:cubicBezTo>
                      <a:pt x="3860" y="26"/>
                      <a:pt x="3810" y="577"/>
                      <a:pt x="2807" y="703"/>
                    </a:cubicBezTo>
                    <a:cubicBezTo>
                      <a:pt x="3635" y="928"/>
                      <a:pt x="4336" y="1053"/>
                      <a:pt x="4838" y="903"/>
                    </a:cubicBezTo>
                    <a:cubicBezTo>
                      <a:pt x="5314" y="728"/>
                      <a:pt x="5264" y="1404"/>
                      <a:pt x="4838" y="1855"/>
                    </a:cubicBezTo>
                    <a:cubicBezTo>
                      <a:pt x="4412" y="2307"/>
                      <a:pt x="3685" y="2382"/>
                      <a:pt x="3208" y="2432"/>
                    </a:cubicBezTo>
                    <a:cubicBezTo>
                      <a:pt x="2707" y="2507"/>
                      <a:pt x="777" y="2131"/>
                      <a:pt x="201" y="1906"/>
                    </a:cubicBezTo>
                    <a:cubicBezTo>
                      <a:pt x="0" y="778"/>
                      <a:pt x="427" y="477"/>
                      <a:pt x="427" y="477"/>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7" name="Google Shape;2647;g142567c3ff4_2_480"/>
              <p:cNvSpPr/>
              <p:nvPr/>
            </p:nvSpPr>
            <p:spPr>
              <a:xfrm>
                <a:off x="5216950" y="1722450"/>
                <a:ext cx="31350" cy="79600"/>
              </a:xfrm>
              <a:custGeom>
                <a:rect b="b" l="l" r="r" t="t"/>
                <a:pathLst>
                  <a:path extrusionOk="0" h="3184" w="1254">
                    <a:moveTo>
                      <a:pt x="677" y="101"/>
                    </a:moveTo>
                    <a:cubicBezTo>
                      <a:pt x="752" y="1"/>
                      <a:pt x="953" y="1981"/>
                      <a:pt x="1254" y="2482"/>
                    </a:cubicBezTo>
                    <a:cubicBezTo>
                      <a:pt x="677" y="3033"/>
                      <a:pt x="326" y="3184"/>
                      <a:pt x="326" y="3184"/>
                    </a:cubicBezTo>
                    <a:cubicBezTo>
                      <a:pt x="326" y="3184"/>
                      <a:pt x="1" y="953"/>
                      <a:pt x="677" y="10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8" name="Google Shape;2648;g142567c3ff4_2_480"/>
              <p:cNvSpPr/>
              <p:nvPr/>
            </p:nvSpPr>
            <p:spPr>
              <a:xfrm>
                <a:off x="5230725" y="1783850"/>
                <a:ext cx="36375" cy="37000"/>
              </a:xfrm>
              <a:custGeom>
                <a:rect b="b" l="l" r="r" t="t"/>
                <a:pathLst>
                  <a:path extrusionOk="0" h="1480" w="1455">
                    <a:moveTo>
                      <a:pt x="778" y="1"/>
                    </a:moveTo>
                    <a:lnTo>
                      <a:pt x="1" y="452"/>
                    </a:lnTo>
                    <a:cubicBezTo>
                      <a:pt x="176" y="1079"/>
                      <a:pt x="201" y="1480"/>
                      <a:pt x="201" y="1480"/>
                    </a:cubicBezTo>
                    <a:lnTo>
                      <a:pt x="903" y="1480"/>
                    </a:lnTo>
                    <a:lnTo>
                      <a:pt x="1455" y="728"/>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9" name="Google Shape;2649;g142567c3ff4_2_480"/>
              <p:cNvSpPr/>
              <p:nvPr/>
            </p:nvSpPr>
            <p:spPr>
              <a:xfrm>
                <a:off x="5209425" y="1813300"/>
                <a:ext cx="45150" cy="268825"/>
              </a:xfrm>
              <a:custGeom>
                <a:rect b="b" l="l" r="r" t="t"/>
                <a:pathLst>
                  <a:path extrusionOk="0" h="10753" w="1806">
                    <a:moveTo>
                      <a:pt x="1053" y="302"/>
                    </a:moveTo>
                    <a:cubicBezTo>
                      <a:pt x="1" y="5815"/>
                      <a:pt x="101" y="9224"/>
                      <a:pt x="101" y="9224"/>
                    </a:cubicBezTo>
                    <a:lnTo>
                      <a:pt x="627" y="10753"/>
                    </a:lnTo>
                    <a:lnTo>
                      <a:pt x="1805" y="9049"/>
                    </a:lnTo>
                    <a:cubicBezTo>
                      <a:pt x="1805" y="9049"/>
                      <a:pt x="953" y="2557"/>
                      <a:pt x="1755" y="302"/>
                    </a:cubicBezTo>
                    <a:cubicBezTo>
                      <a:pt x="1329" y="1"/>
                      <a:pt x="1053" y="302"/>
                      <a:pt x="1053" y="302"/>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0" name="Google Shape;2650;g142567c3ff4_2_480"/>
              <p:cNvSpPr/>
              <p:nvPr/>
            </p:nvSpPr>
            <p:spPr>
              <a:xfrm>
                <a:off x="3940000" y="1902900"/>
                <a:ext cx="374725" cy="162950"/>
              </a:xfrm>
              <a:custGeom>
                <a:rect b="b" l="l" r="r" t="t"/>
                <a:pathLst>
                  <a:path extrusionOk="0" h="6518" w="14989">
                    <a:moveTo>
                      <a:pt x="1805" y="151"/>
                    </a:moveTo>
                    <a:cubicBezTo>
                      <a:pt x="1805" y="151"/>
                      <a:pt x="5389" y="2683"/>
                      <a:pt x="6868" y="3510"/>
                    </a:cubicBezTo>
                    <a:cubicBezTo>
                      <a:pt x="8372" y="4337"/>
                      <a:pt x="14186" y="1053"/>
                      <a:pt x="14186" y="1053"/>
                    </a:cubicBezTo>
                    <a:cubicBezTo>
                      <a:pt x="14186" y="1053"/>
                      <a:pt x="14988" y="1480"/>
                      <a:pt x="14637" y="2733"/>
                    </a:cubicBezTo>
                    <a:cubicBezTo>
                      <a:pt x="10828" y="5314"/>
                      <a:pt x="7996" y="6517"/>
                      <a:pt x="6868" y="6267"/>
                    </a:cubicBezTo>
                    <a:cubicBezTo>
                      <a:pt x="5740" y="6016"/>
                      <a:pt x="2306" y="4011"/>
                      <a:pt x="1153" y="3384"/>
                    </a:cubicBezTo>
                    <a:cubicBezTo>
                      <a:pt x="1" y="2758"/>
                      <a:pt x="226" y="1"/>
                      <a:pt x="1805" y="151"/>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1" name="Google Shape;2651;g142567c3ff4_2_480"/>
              <p:cNvSpPr/>
              <p:nvPr/>
            </p:nvSpPr>
            <p:spPr>
              <a:xfrm>
                <a:off x="3968825" y="2921075"/>
                <a:ext cx="16325" cy="52050"/>
              </a:xfrm>
              <a:custGeom>
                <a:rect b="b" l="l" r="r" t="t"/>
                <a:pathLst>
                  <a:path extrusionOk="0" h="2082" w="653">
                    <a:moveTo>
                      <a:pt x="0" y="26"/>
                    </a:moveTo>
                    <a:cubicBezTo>
                      <a:pt x="76" y="1054"/>
                      <a:pt x="176" y="2081"/>
                      <a:pt x="176" y="2081"/>
                    </a:cubicBezTo>
                    <a:lnTo>
                      <a:pt x="401" y="2081"/>
                    </a:lnTo>
                    <a:cubicBezTo>
                      <a:pt x="401" y="2081"/>
                      <a:pt x="401" y="527"/>
                      <a:pt x="652" y="853"/>
                    </a:cubicBezTo>
                    <a:cubicBezTo>
                      <a:pt x="627" y="1"/>
                      <a:pt x="0" y="26"/>
                      <a:pt x="0" y="26"/>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2" name="Google Shape;2652;g142567c3ff4_2_480"/>
              <p:cNvSpPr/>
              <p:nvPr/>
            </p:nvSpPr>
            <p:spPr>
              <a:xfrm>
                <a:off x="3951275" y="2533875"/>
                <a:ext cx="107175" cy="446750"/>
              </a:xfrm>
              <a:custGeom>
                <a:rect b="b" l="l" r="r" t="t"/>
                <a:pathLst>
                  <a:path extrusionOk="0" h="17870" w="4287">
                    <a:moveTo>
                      <a:pt x="3885" y="17268"/>
                    </a:moveTo>
                    <a:cubicBezTo>
                      <a:pt x="4011" y="17268"/>
                      <a:pt x="4161" y="17143"/>
                      <a:pt x="4286" y="16968"/>
                    </a:cubicBezTo>
                    <a:cubicBezTo>
                      <a:pt x="4061" y="16692"/>
                      <a:pt x="3810" y="16416"/>
                      <a:pt x="3660" y="16216"/>
                    </a:cubicBezTo>
                    <a:cubicBezTo>
                      <a:pt x="3184" y="15514"/>
                      <a:pt x="2382" y="13985"/>
                      <a:pt x="2332" y="13308"/>
                    </a:cubicBezTo>
                    <a:cubicBezTo>
                      <a:pt x="2281" y="12632"/>
                      <a:pt x="2707" y="5439"/>
                      <a:pt x="2833" y="4562"/>
                    </a:cubicBezTo>
                    <a:cubicBezTo>
                      <a:pt x="2933" y="3684"/>
                      <a:pt x="3259" y="376"/>
                      <a:pt x="3234" y="176"/>
                    </a:cubicBezTo>
                    <a:cubicBezTo>
                      <a:pt x="3209" y="0"/>
                      <a:pt x="151" y="1353"/>
                      <a:pt x="151" y="1353"/>
                    </a:cubicBezTo>
                    <a:cubicBezTo>
                      <a:pt x="201" y="1629"/>
                      <a:pt x="602" y="3358"/>
                      <a:pt x="452" y="4461"/>
                    </a:cubicBezTo>
                    <a:cubicBezTo>
                      <a:pt x="276" y="5564"/>
                      <a:pt x="1" y="6291"/>
                      <a:pt x="151" y="8095"/>
                    </a:cubicBezTo>
                    <a:cubicBezTo>
                      <a:pt x="301" y="9900"/>
                      <a:pt x="1179" y="12807"/>
                      <a:pt x="878" y="14186"/>
                    </a:cubicBezTo>
                    <a:cubicBezTo>
                      <a:pt x="878" y="14211"/>
                      <a:pt x="878" y="14236"/>
                      <a:pt x="878" y="14261"/>
                    </a:cubicBezTo>
                    <a:cubicBezTo>
                      <a:pt x="1755" y="15489"/>
                      <a:pt x="2081" y="17870"/>
                      <a:pt x="3885" y="17268"/>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3" name="Google Shape;2653;g142567c3ff4_2_480"/>
              <p:cNvSpPr/>
              <p:nvPr/>
            </p:nvSpPr>
            <p:spPr>
              <a:xfrm>
                <a:off x="3965700" y="2890375"/>
                <a:ext cx="119075" cy="107800"/>
              </a:xfrm>
              <a:custGeom>
                <a:rect b="b" l="l" r="r" t="t"/>
                <a:pathLst>
                  <a:path extrusionOk="0" h="4312" w="4763">
                    <a:moveTo>
                      <a:pt x="3709" y="2708"/>
                    </a:moveTo>
                    <a:cubicBezTo>
                      <a:pt x="3584" y="2883"/>
                      <a:pt x="3434" y="3008"/>
                      <a:pt x="3308" y="3008"/>
                    </a:cubicBezTo>
                    <a:cubicBezTo>
                      <a:pt x="1504" y="3610"/>
                      <a:pt x="1178" y="1229"/>
                      <a:pt x="301" y="1"/>
                    </a:cubicBezTo>
                    <a:cubicBezTo>
                      <a:pt x="0" y="1304"/>
                      <a:pt x="125" y="1454"/>
                      <a:pt x="376" y="1630"/>
                    </a:cubicBezTo>
                    <a:cubicBezTo>
                      <a:pt x="602" y="1830"/>
                      <a:pt x="1454" y="2858"/>
                      <a:pt x="1604" y="3585"/>
                    </a:cubicBezTo>
                    <a:cubicBezTo>
                      <a:pt x="1755" y="4312"/>
                      <a:pt x="4035" y="4236"/>
                      <a:pt x="4461" y="4086"/>
                    </a:cubicBezTo>
                    <a:cubicBezTo>
                      <a:pt x="4762" y="3986"/>
                      <a:pt x="4236" y="3334"/>
                      <a:pt x="3709" y="2708"/>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4" name="Google Shape;2654;g142567c3ff4_2_480"/>
              <p:cNvSpPr/>
              <p:nvPr/>
            </p:nvSpPr>
            <p:spPr>
              <a:xfrm>
                <a:off x="3823450" y="2538250"/>
                <a:ext cx="99025" cy="525725"/>
              </a:xfrm>
              <a:custGeom>
                <a:rect b="b" l="l" r="r" t="t"/>
                <a:pathLst>
                  <a:path extrusionOk="0" h="21029" w="3961">
                    <a:moveTo>
                      <a:pt x="2708" y="7369"/>
                    </a:moveTo>
                    <a:cubicBezTo>
                      <a:pt x="2607" y="8171"/>
                      <a:pt x="2131" y="14361"/>
                      <a:pt x="2206" y="15389"/>
                    </a:cubicBezTo>
                    <a:cubicBezTo>
                      <a:pt x="2257" y="16016"/>
                      <a:pt x="2557" y="16993"/>
                      <a:pt x="2758" y="17795"/>
                    </a:cubicBezTo>
                    <a:cubicBezTo>
                      <a:pt x="2858" y="18296"/>
                      <a:pt x="2933" y="18722"/>
                      <a:pt x="2858" y="18923"/>
                    </a:cubicBezTo>
                    <a:cubicBezTo>
                      <a:pt x="2683" y="19449"/>
                      <a:pt x="2683" y="21028"/>
                      <a:pt x="1830" y="20677"/>
                    </a:cubicBezTo>
                    <a:cubicBezTo>
                      <a:pt x="978" y="20326"/>
                      <a:pt x="402" y="19224"/>
                      <a:pt x="577" y="18021"/>
                    </a:cubicBezTo>
                    <a:cubicBezTo>
                      <a:pt x="753" y="16793"/>
                      <a:pt x="552" y="16216"/>
                      <a:pt x="602" y="15489"/>
                    </a:cubicBezTo>
                    <a:cubicBezTo>
                      <a:pt x="652" y="14762"/>
                      <a:pt x="151" y="10276"/>
                      <a:pt x="76" y="8672"/>
                    </a:cubicBezTo>
                    <a:cubicBezTo>
                      <a:pt x="1" y="7068"/>
                      <a:pt x="527" y="6291"/>
                      <a:pt x="577" y="5239"/>
                    </a:cubicBezTo>
                    <a:cubicBezTo>
                      <a:pt x="627" y="4161"/>
                      <a:pt x="302" y="1930"/>
                      <a:pt x="302" y="1930"/>
                    </a:cubicBezTo>
                    <a:cubicBezTo>
                      <a:pt x="302" y="1930"/>
                      <a:pt x="3961" y="1"/>
                      <a:pt x="3660" y="2331"/>
                    </a:cubicBezTo>
                    <a:cubicBezTo>
                      <a:pt x="3359" y="4662"/>
                      <a:pt x="2783" y="6567"/>
                      <a:pt x="2708" y="7369"/>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5" name="Google Shape;2655;g142567c3ff4_2_480"/>
              <p:cNvSpPr/>
              <p:nvPr/>
            </p:nvSpPr>
            <p:spPr>
              <a:xfrm>
                <a:off x="3783350" y="2247525"/>
                <a:ext cx="268200" cy="420450"/>
              </a:xfrm>
              <a:custGeom>
                <a:rect b="b" l="l" r="r" t="t"/>
                <a:pathLst>
                  <a:path extrusionOk="0" h="16818" w="10728">
                    <a:moveTo>
                      <a:pt x="502" y="1379"/>
                    </a:moveTo>
                    <a:cubicBezTo>
                      <a:pt x="1" y="3885"/>
                      <a:pt x="1204" y="5564"/>
                      <a:pt x="1404" y="6141"/>
                    </a:cubicBezTo>
                    <a:cubicBezTo>
                      <a:pt x="1630" y="6717"/>
                      <a:pt x="928" y="13860"/>
                      <a:pt x="928" y="13860"/>
                    </a:cubicBezTo>
                    <a:cubicBezTo>
                      <a:pt x="2858" y="16818"/>
                      <a:pt x="9625" y="14988"/>
                      <a:pt x="10728" y="13133"/>
                    </a:cubicBezTo>
                    <a:cubicBezTo>
                      <a:pt x="10577" y="8722"/>
                      <a:pt x="10201" y="1529"/>
                      <a:pt x="10226" y="752"/>
                    </a:cubicBezTo>
                    <a:cubicBezTo>
                      <a:pt x="10277" y="0"/>
                      <a:pt x="502" y="1379"/>
                      <a:pt x="502" y="1379"/>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6" name="Google Shape;2656;g142567c3ff4_2_480"/>
              <p:cNvSpPr/>
              <p:nvPr/>
            </p:nvSpPr>
            <p:spPr>
              <a:xfrm>
                <a:off x="3833475" y="2983125"/>
                <a:ext cx="65825" cy="80850"/>
              </a:xfrm>
              <a:custGeom>
                <a:rect b="b" l="l" r="r" t="t"/>
                <a:pathLst>
                  <a:path extrusionOk="0" h="3234" w="2633">
                    <a:moveTo>
                      <a:pt x="2607" y="1203"/>
                    </a:moveTo>
                    <a:cubicBezTo>
                      <a:pt x="2557" y="2256"/>
                      <a:pt x="2282" y="3233"/>
                      <a:pt x="1429" y="2882"/>
                    </a:cubicBezTo>
                    <a:cubicBezTo>
                      <a:pt x="577" y="2531"/>
                      <a:pt x="1" y="1429"/>
                      <a:pt x="176" y="226"/>
                    </a:cubicBezTo>
                    <a:cubicBezTo>
                      <a:pt x="627" y="1554"/>
                      <a:pt x="2382" y="1504"/>
                      <a:pt x="2357" y="0"/>
                    </a:cubicBezTo>
                    <a:cubicBezTo>
                      <a:pt x="2457" y="501"/>
                      <a:pt x="2632" y="978"/>
                      <a:pt x="2607" y="1203"/>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7" name="Google Shape;2657;g142567c3ff4_2_480"/>
              <p:cNvSpPr/>
              <p:nvPr/>
            </p:nvSpPr>
            <p:spPr>
              <a:xfrm>
                <a:off x="3914300" y="1699275"/>
                <a:ext cx="85875" cy="174200"/>
              </a:xfrm>
              <a:custGeom>
                <a:rect b="b" l="l" r="r" t="t"/>
                <a:pathLst>
                  <a:path extrusionOk="0" h="6968" w="3435">
                    <a:moveTo>
                      <a:pt x="1856" y="0"/>
                    </a:moveTo>
                    <a:cubicBezTo>
                      <a:pt x="3008" y="1128"/>
                      <a:pt x="3410" y="2081"/>
                      <a:pt x="3234" y="3183"/>
                    </a:cubicBezTo>
                    <a:cubicBezTo>
                      <a:pt x="3059" y="4261"/>
                      <a:pt x="2858" y="5640"/>
                      <a:pt x="3435" y="6066"/>
                    </a:cubicBezTo>
                    <a:cubicBezTo>
                      <a:pt x="2232" y="6968"/>
                      <a:pt x="1" y="5640"/>
                      <a:pt x="51" y="5389"/>
                    </a:cubicBezTo>
                    <a:cubicBezTo>
                      <a:pt x="101" y="5163"/>
                      <a:pt x="1304" y="1655"/>
                      <a:pt x="1404" y="163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8" name="Google Shape;2658;g142567c3ff4_2_480"/>
              <p:cNvSpPr/>
              <p:nvPr/>
            </p:nvSpPr>
            <p:spPr>
              <a:xfrm>
                <a:off x="3732600" y="1875350"/>
                <a:ext cx="318950" cy="508800"/>
              </a:xfrm>
              <a:custGeom>
                <a:rect b="b" l="l" r="r" t="t"/>
                <a:pathLst>
                  <a:path extrusionOk="0" h="20352" w="12758">
                    <a:moveTo>
                      <a:pt x="10101" y="1253"/>
                    </a:moveTo>
                    <a:cubicBezTo>
                      <a:pt x="7620" y="0"/>
                      <a:pt x="3334" y="727"/>
                      <a:pt x="1680" y="2556"/>
                    </a:cubicBezTo>
                    <a:cubicBezTo>
                      <a:pt x="1" y="4411"/>
                      <a:pt x="3510" y="7795"/>
                      <a:pt x="4086" y="9750"/>
                    </a:cubicBezTo>
                    <a:cubicBezTo>
                      <a:pt x="4687" y="11704"/>
                      <a:pt x="677" y="17193"/>
                      <a:pt x="1981" y="18872"/>
                    </a:cubicBezTo>
                    <a:cubicBezTo>
                      <a:pt x="4587" y="20351"/>
                      <a:pt x="12056" y="19323"/>
                      <a:pt x="12758" y="17118"/>
                    </a:cubicBezTo>
                    <a:cubicBezTo>
                      <a:pt x="12733" y="13860"/>
                      <a:pt x="10778" y="10978"/>
                      <a:pt x="11254" y="9624"/>
                    </a:cubicBezTo>
                    <a:cubicBezTo>
                      <a:pt x="11279" y="8747"/>
                      <a:pt x="12532" y="5890"/>
                      <a:pt x="12031" y="4787"/>
                    </a:cubicBezTo>
                    <a:cubicBezTo>
                      <a:pt x="11003" y="2556"/>
                      <a:pt x="11229" y="1930"/>
                      <a:pt x="10101" y="1253"/>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9" name="Google Shape;2659;g142567c3ff4_2_480"/>
              <p:cNvSpPr/>
              <p:nvPr/>
            </p:nvSpPr>
            <p:spPr>
              <a:xfrm>
                <a:off x="3846025" y="1688625"/>
                <a:ext cx="140375" cy="200525"/>
              </a:xfrm>
              <a:custGeom>
                <a:rect b="b" l="l" r="r" t="t"/>
                <a:pathLst>
                  <a:path extrusionOk="0" h="8021" w="5615">
                    <a:moveTo>
                      <a:pt x="5288" y="1930"/>
                    </a:moveTo>
                    <a:cubicBezTo>
                      <a:pt x="5288" y="1930"/>
                      <a:pt x="5614" y="3108"/>
                      <a:pt x="5489" y="4061"/>
                    </a:cubicBezTo>
                    <a:cubicBezTo>
                      <a:pt x="5364" y="4988"/>
                      <a:pt x="5288" y="6843"/>
                      <a:pt x="4461" y="7444"/>
                    </a:cubicBezTo>
                    <a:cubicBezTo>
                      <a:pt x="3634" y="8020"/>
                      <a:pt x="2456" y="7344"/>
                      <a:pt x="1654" y="6667"/>
                    </a:cubicBezTo>
                    <a:cubicBezTo>
                      <a:pt x="877" y="6015"/>
                      <a:pt x="50" y="4787"/>
                      <a:pt x="25" y="3284"/>
                    </a:cubicBezTo>
                    <a:cubicBezTo>
                      <a:pt x="0" y="1805"/>
                      <a:pt x="602" y="0"/>
                      <a:pt x="2732" y="76"/>
                    </a:cubicBezTo>
                    <a:cubicBezTo>
                      <a:pt x="4862" y="176"/>
                      <a:pt x="5288" y="1930"/>
                      <a:pt x="5288" y="1930"/>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0" name="Google Shape;2660;g142567c3ff4_2_480"/>
              <p:cNvSpPr/>
              <p:nvPr/>
            </p:nvSpPr>
            <p:spPr>
              <a:xfrm>
                <a:off x="3879225" y="1842750"/>
                <a:ext cx="72075" cy="127225"/>
              </a:xfrm>
              <a:custGeom>
                <a:rect b="b" l="l" r="r" t="t"/>
                <a:pathLst>
                  <a:path extrusionOk="0" h="5089" w="2883">
                    <a:moveTo>
                      <a:pt x="301" y="1"/>
                    </a:moveTo>
                    <a:cubicBezTo>
                      <a:pt x="301" y="1"/>
                      <a:pt x="452" y="1906"/>
                      <a:pt x="26" y="2607"/>
                    </a:cubicBezTo>
                    <a:cubicBezTo>
                      <a:pt x="0" y="3084"/>
                      <a:pt x="1128" y="5089"/>
                      <a:pt x="2231" y="4738"/>
                    </a:cubicBezTo>
                    <a:cubicBezTo>
                      <a:pt x="2883" y="4537"/>
                      <a:pt x="2807" y="3610"/>
                      <a:pt x="2807" y="3610"/>
                    </a:cubicBezTo>
                    <a:cubicBezTo>
                      <a:pt x="2732" y="2908"/>
                      <a:pt x="2807" y="1229"/>
                      <a:pt x="2807" y="1229"/>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1" name="Google Shape;2661;g142567c3ff4_2_480"/>
              <p:cNvSpPr/>
              <p:nvPr/>
            </p:nvSpPr>
            <p:spPr>
              <a:xfrm>
                <a:off x="3804025" y="1672950"/>
                <a:ext cx="124725" cy="223100"/>
              </a:xfrm>
              <a:custGeom>
                <a:rect b="b" l="l" r="r" t="t"/>
                <a:pathLst>
                  <a:path extrusionOk="0" h="8924" w="4989">
                    <a:moveTo>
                      <a:pt x="4988" y="2607"/>
                    </a:moveTo>
                    <a:cubicBezTo>
                      <a:pt x="4562" y="4136"/>
                      <a:pt x="3209" y="4487"/>
                      <a:pt x="3209" y="4487"/>
                    </a:cubicBezTo>
                    <a:cubicBezTo>
                      <a:pt x="3008" y="6517"/>
                      <a:pt x="3485" y="7971"/>
                      <a:pt x="4136" y="8297"/>
                    </a:cubicBezTo>
                    <a:cubicBezTo>
                      <a:pt x="2357" y="8923"/>
                      <a:pt x="1329" y="8447"/>
                      <a:pt x="853" y="7495"/>
                    </a:cubicBezTo>
                    <a:cubicBezTo>
                      <a:pt x="377" y="6542"/>
                      <a:pt x="1" y="2457"/>
                      <a:pt x="1981" y="1229"/>
                    </a:cubicBezTo>
                    <a:cubicBezTo>
                      <a:pt x="3986" y="1"/>
                      <a:pt x="4988" y="2607"/>
                      <a:pt x="4988" y="2607"/>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2" name="Google Shape;2662;g142567c3ff4_2_480"/>
              <p:cNvSpPr/>
              <p:nvPr/>
            </p:nvSpPr>
            <p:spPr>
              <a:xfrm>
                <a:off x="3879850" y="1669825"/>
                <a:ext cx="104025" cy="90250"/>
              </a:xfrm>
              <a:custGeom>
                <a:rect b="b" l="l" r="r" t="t"/>
                <a:pathLst>
                  <a:path extrusionOk="0" h="3610" w="4161">
                    <a:moveTo>
                      <a:pt x="1955" y="2732"/>
                    </a:moveTo>
                    <a:cubicBezTo>
                      <a:pt x="2582" y="3559"/>
                      <a:pt x="3935" y="3610"/>
                      <a:pt x="4161" y="3559"/>
                    </a:cubicBezTo>
                    <a:cubicBezTo>
                      <a:pt x="4136" y="351"/>
                      <a:pt x="1028" y="0"/>
                      <a:pt x="1" y="1178"/>
                    </a:cubicBezTo>
                    <a:cubicBezTo>
                      <a:pt x="828" y="2782"/>
                      <a:pt x="1955" y="2732"/>
                      <a:pt x="1955" y="2732"/>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3" name="Google Shape;2663;g142567c3ff4_2_480"/>
              <p:cNvSpPr/>
              <p:nvPr/>
            </p:nvSpPr>
            <p:spPr>
              <a:xfrm>
                <a:off x="3853525" y="1943000"/>
                <a:ext cx="131625" cy="248775"/>
              </a:xfrm>
              <a:custGeom>
                <a:rect b="b" l="l" r="r" t="t"/>
                <a:pathLst>
                  <a:path extrusionOk="0" h="9951" w="5265">
                    <a:moveTo>
                      <a:pt x="602" y="6793"/>
                    </a:moveTo>
                    <a:cubicBezTo>
                      <a:pt x="728" y="6743"/>
                      <a:pt x="1" y="1003"/>
                      <a:pt x="1" y="1003"/>
                    </a:cubicBezTo>
                    <a:lnTo>
                      <a:pt x="5064" y="1"/>
                    </a:lnTo>
                    <a:lnTo>
                      <a:pt x="5264" y="8873"/>
                    </a:lnTo>
                    <a:lnTo>
                      <a:pt x="678" y="995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4" name="Google Shape;2664;g142567c3ff4_2_480"/>
              <p:cNvSpPr/>
              <p:nvPr/>
            </p:nvSpPr>
            <p:spPr>
              <a:xfrm>
                <a:off x="3936250" y="2018825"/>
                <a:ext cx="78975" cy="105925"/>
              </a:xfrm>
              <a:custGeom>
                <a:rect b="b" l="l" r="r" t="t"/>
                <a:pathLst>
                  <a:path extrusionOk="0" h="4237" w="3159">
                    <a:moveTo>
                      <a:pt x="0" y="2306"/>
                    </a:moveTo>
                    <a:cubicBezTo>
                      <a:pt x="0" y="2306"/>
                      <a:pt x="1604" y="727"/>
                      <a:pt x="1955" y="351"/>
                    </a:cubicBezTo>
                    <a:cubicBezTo>
                      <a:pt x="2331" y="0"/>
                      <a:pt x="2331" y="477"/>
                      <a:pt x="1855" y="1329"/>
                    </a:cubicBezTo>
                    <a:cubicBezTo>
                      <a:pt x="2582" y="1504"/>
                      <a:pt x="3058" y="2482"/>
                      <a:pt x="3108" y="2807"/>
                    </a:cubicBezTo>
                    <a:cubicBezTo>
                      <a:pt x="3158" y="3158"/>
                      <a:pt x="2231" y="4036"/>
                      <a:pt x="1955" y="4136"/>
                    </a:cubicBezTo>
                    <a:cubicBezTo>
                      <a:pt x="1704" y="4236"/>
                      <a:pt x="627" y="4136"/>
                      <a:pt x="627" y="4136"/>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5" name="Google Shape;2665;g142567c3ff4_2_480"/>
              <p:cNvSpPr/>
              <p:nvPr/>
            </p:nvSpPr>
            <p:spPr>
              <a:xfrm>
                <a:off x="3748275" y="1927975"/>
                <a:ext cx="223075" cy="282600"/>
              </a:xfrm>
              <a:custGeom>
                <a:rect b="b" l="l" r="r" t="t"/>
                <a:pathLst>
                  <a:path extrusionOk="0" h="11304" w="8923">
                    <a:moveTo>
                      <a:pt x="1855" y="76"/>
                    </a:moveTo>
                    <a:cubicBezTo>
                      <a:pt x="3233" y="151"/>
                      <a:pt x="3459" y="7645"/>
                      <a:pt x="3459" y="7645"/>
                    </a:cubicBezTo>
                    <a:cubicBezTo>
                      <a:pt x="3459" y="7645"/>
                      <a:pt x="7243" y="5890"/>
                      <a:pt x="7519" y="5940"/>
                    </a:cubicBezTo>
                    <a:cubicBezTo>
                      <a:pt x="8923" y="6241"/>
                      <a:pt x="8146" y="7770"/>
                      <a:pt x="8146" y="7770"/>
                    </a:cubicBezTo>
                    <a:cubicBezTo>
                      <a:pt x="5188" y="10025"/>
                      <a:pt x="3985" y="11304"/>
                      <a:pt x="2532" y="11028"/>
                    </a:cubicBezTo>
                    <a:cubicBezTo>
                      <a:pt x="1103" y="10752"/>
                      <a:pt x="0" y="5589"/>
                      <a:pt x="50" y="3259"/>
                    </a:cubicBezTo>
                    <a:cubicBezTo>
                      <a:pt x="101" y="928"/>
                      <a:pt x="978" y="0"/>
                      <a:pt x="1855" y="76"/>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6" name="Google Shape;2666;g142567c3ff4_2_480"/>
              <p:cNvSpPr/>
              <p:nvPr/>
            </p:nvSpPr>
            <p:spPr>
              <a:xfrm>
                <a:off x="4044000" y="1672325"/>
                <a:ext cx="1189275" cy="1189875"/>
              </a:xfrm>
              <a:custGeom>
                <a:rect b="b" l="l" r="r" t="t"/>
                <a:pathLst>
                  <a:path extrusionOk="0" h="47595" w="47571">
                    <a:moveTo>
                      <a:pt x="23786" y="1"/>
                    </a:moveTo>
                    <a:cubicBezTo>
                      <a:pt x="10653" y="1"/>
                      <a:pt x="1" y="10652"/>
                      <a:pt x="1" y="23785"/>
                    </a:cubicBezTo>
                    <a:cubicBezTo>
                      <a:pt x="1" y="26467"/>
                      <a:pt x="427" y="29049"/>
                      <a:pt x="1254" y="31455"/>
                    </a:cubicBezTo>
                    <a:cubicBezTo>
                      <a:pt x="4387" y="40703"/>
                      <a:pt x="13059" y="47369"/>
                      <a:pt x="23284" y="47570"/>
                    </a:cubicBezTo>
                    <a:cubicBezTo>
                      <a:pt x="23460" y="47595"/>
                      <a:pt x="23610" y="47595"/>
                      <a:pt x="23786" y="47595"/>
                    </a:cubicBezTo>
                    <a:cubicBezTo>
                      <a:pt x="23936" y="47595"/>
                      <a:pt x="24111" y="47570"/>
                      <a:pt x="24262" y="47570"/>
                    </a:cubicBezTo>
                    <a:cubicBezTo>
                      <a:pt x="34512" y="47369"/>
                      <a:pt x="43159" y="40703"/>
                      <a:pt x="46317" y="31455"/>
                    </a:cubicBezTo>
                    <a:cubicBezTo>
                      <a:pt x="47119" y="29049"/>
                      <a:pt x="47570" y="26467"/>
                      <a:pt x="47570" y="23785"/>
                    </a:cubicBezTo>
                    <a:cubicBezTo>
                      <a:pt x="47570" y="10652"/>
                      <a:pt x="36918" y="1"/>
                      <a:pt x="23786" y="1"/>
                    </a:cubicBezTo>
                    <a:close/>
                  </a:path>
                </a:pathLst>
              </a:custGeom>
              <a:solidFill>
                <a:srgbClr val="85CDE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7" name="Google Shape;2667;g142567c3ff4_2_480"/>
              <p:cNvSpPr/>
              <p:nvPr/>
            </p:nvSpPr>
            <p:spPr>
              <a:xfrm>
                <a:off x="4075350" y="2252525"/>
                <a:ext cx="1126575" cy="609675"/>
              </a:xfrm>
              <a:custGeom>
                <a:rect b="b" l="l" r="r" t="t"/>
                <a:pathLst>
                  <a:path extrusionOk="0" h="24387" w="45063">
                    <a:moveTo>
                      <a:pt x="22532" y="1"/>
                    </a:moveTo>
                    <a:cubicBezTo>
                      <a:pt x="12080" y="1"/>
                      <a:pt x="3183" y="3434"/>
                      <a:pt x="0" y="8247"/>
                    </a:cubicBezTo>
                    <a:cubicBezTo>
                      <a:pt x="3133" y="17495"/>
                      <a:pt x="11805" y="24161"/>
                      <a:pt x="22030" y="24362"/>
                    </a:cubicBezTo>
                    <a:cubicBezTo>
                      <a:pt x="22206" y="24387"/>
                      <a:pt x="22356" y="24387"/>
                      <a:pt x="22532" y="24387"/>
                    </a:cubicBezTo>
                    <a:cubicBezTo>
                      <a:pt x="22682" y="24387"/>
                      <a:pt x="22857" y="24362"/>
                      <a:pt x="23008" y="24362"/>
                    </a:cubicBezTo>
                    <a:cubicBezTo>
                      <a:pt x="33258" y="24161"/>
                      <a:pt x="41905" y="17495"/>
                      <a:pt x="45063" y="8247"/>
                    </a:cubicBezTo>
                    <a:cubicBezTo>
                      <a:pt x="41855" y="3434"/>
                      <a:pt x="32983" y="1"/>
                      <a:pt x="22532" y="1"/>
                    </a:cubicBezTo>
                    <a:close/>
                  </a:path>
                </a:pathLst>
              </a:custGeom>
              <a:solidFill>
                <a:srgbClr val="8FD7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8" name="Google Shape;2668;g142567c3ff4_2_480"/>
              <p:cNvSpPr/>
              <p:nvPr/>
            </p:nvSpPr>
            <p:spPr>
              <a:xfrm>
                <a:off x="4025225" y="1912550"/>
                <a:ext cx="1225575" cy="354425"/>
              </a:xfrm>
              <a:custGeom>
                <a:rect b="b" l="l" r="r" t="t"/>
                <a:pathLst>
                  <a:path extrusionOk="0" h="14177" w="49023">
                    <a:moveTo>
                      <a:pt x="24394" y="0"/>
                    </a:moveTo>
                    <a:cubicBezTo>
                      <a:pt x="18153" y="0"/>
                      <a:pt x="11926" y="1366"/>
                      <a:pt x="7193" y="4101"/>
                    </a:cubicBezTo>
                    <a:cubicBezTo>
                      <a:pt x="2531" y="6783"/>
                      <a:pt x="0" y="10367"/>
                      <a:pt x="50" y="14176"/>
                    </a:cubicBezTo>
                    <a:lnTo>
                      <a:pt x="301" y="14176"/>
                    </a:lnTo>
                    <a:cubicBezTo>
                      <a:pt x="251" y="10467"/>
                      <a:pt x="2757" y="6958"/>
                      <a:pt x="7318" y="4327"/>
                    </a:cubicBezTo>
                    <a:cubicBezTo>
                      <a:pt x="12014" y="1604"/>
                      <a:pt x="18197" y="244"/>
                      <a:pt x="24391" y="244"/>
                    </a:cubicBezTo>
                    <a:cubicBezTo>
                      <a:pt x="30628" y="244"/>
                      <a:pt x="36876" y="1623"/>
                      <a:pt x="41629" y="4377"/>
                    </a:cubicBezTo>
                    <a:cubicBezTo>
                      <a:pt x="46191" y="7008"/>
                      <a:pt x="48722" y="10492"/>
                      <a:pt x="48772" y="14176"/>
                    </a:cubicBezTo>
                    <a:lnTo>
                      <a:pt x="49023" y="14176"/>
                    </a:lnTo>
                    <a:cubicBezTo>
                      <a:pt x="48973" y="10392"/>
                      <a:pt x="46391" y="6833"/>
                      <a:pt x="41780" y="4151"/>
                    </a:cubicBezTo>
                    <a:cubicBezTo>
                      <a:pt x="36976" y="1385"/>
                      <a:pt x="30678" y="0"/>
                      <a:pt x="24394"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9" name="Google Shape;2669;g142567c3ff4_2_480"/>
              <p:cNvSpPr/>
              <p:nvPr/>
            </p:nvSpPr>
            <p:spPr>
              <a:xfrm>
                <a:off x="4336000" y="1735000"/>
                <a:ext cx="733725" cy="1085850"/>
              </a:xfrm>
              <a:custGeom>
                <a:rect b="b" l="l" r="r" t="t"/>
                <a:pathLst>
                  <a:path extrusionOk="0" h="43434" w="29349">
                    <a:moveTo>
                      <a:pt x="23735" y="0"/>
                    </a:moveTo>
                    <a:lnTo>
                      <a:pt x="23634" y="226"/>
                    </a:lnTo>
                    <a:cubicBezTo>
                      <a:pt x="27118" y="1880"/>
                      <a:pt x="29098" y="5965"/>
                      <a:pt x="29098" y="11404"/>
                    </a:cubicBezTo>
                    <a:cubicBezTo>
                      <a:pt x="29098" y="22181"/>
                      <a:pt x="21454" y="35389"/>
                      <a:pt x="12030" y="40827"/>
                    </a:cubicBezTo>
                    <a:cubicBezTo>
                      <a:pt x="9346" y="42387"/>
                      <a:pt x="6751" y="43175"/>
                      <a:pt x="4418" y="43175"/>
                    </a:cubicBezTo>
                    <a:cubicBezTo>
                      <a:pt x="2852" y="43175"/>
                      <a:pt x="1404" y="42820"/>
                      <a:pt x="126" y="42106"/>
                    </a:cubicBezTo>
                    <a:lnTo>
                      <a:pt x="0" y="42331"/>
                    </a:lnTo>
                    <a:cubicBezTo>
                      <a:pt x="1303" y="43058"/>
                      <a:pt x="2807" y="43434"/>
                      <a:pt x="4411" y="43434"/>
                    </a:cubicBezTo>
                    <a:cubicBezTo>
                      <a:pt x="6792" y="43434"/>
                      <a:pt x="9424" y="42632"/>
                      <a:pt x="12156" y="41053"/>
                    </a:cubicBezTo>
                    <a:cubicBezTo>
                      <a:pt x="21654" y="35564"/>
                      <a:pt x="29349" y="22281"/>
                      <a:pt x="29349" y="11404"/>
                    </a:cubicBezTo>
                    <a:cubicBezTo>
                      <a:pt x="29349" y="5865"/>
                      <a:pt x="27319" y="1704"/>
                      <a:pt x="23735"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0" name="Google Shape;2670;g142567c3ff4_2_480"/>
              <p:cNvSpPr/>
              <p:nvPr/>
            </p:nvSpPr>
            <p:spPr>
              <a:xfrm>
                <a:off x="4206925" y="1735000"/>
                <a:ext cx="734350" cy="1085850"/>
              </a:xfrm>
              <a:custGeom>
                <a:rect b="b" l="l" r="r" t="t"/>
                <a:pathLst>
                  <a:path extrusionOk="0" h="43434" w="29374">
                    <a:moveTo>
                      <a:pt x="5614" y="0"/>
                    </a:moveTo>
                    <a:cubicBezTo>
                      <a:pt x="2055" y="1704"/>
                      <a:pt x="0" y="5865"/>
                      <a:pt x="0" y="11404"/>
                    </a:cubicBezTo>
                    <a:cubicBezTo>
                      <a:pt x="0" y="22281"/>
                      <a:pt x="7720" y="35564"/>
                      <a:pt x="17193" y="41053"/>
                    </a:cubicBezTo>
                    <a:cubicBezTo>
                      <a:pt x="19925" y="42632"/>
                      <a:pt x="22582" y="43434"/>
                      <a:pt x="24963" y="43434"/>
                    </a:cubicBezTo>
                    <a:cubicBezTo>
                      <a:pt x="26567" y="43434"/>
                      <a:pt x="28046" y="43058"/>
                      <a:pt x="29374" y="42331"/>
                    </a:cubicBezTo>
                    <a:lnTo>
                      <a:pt x="29249" y="42106"/>
                    </a:lnTo>
                    <a:cubicBezTo>
                      <a:pt x="27970" y="42820"/>
                      <a:pt x="26522" y="43175"/>
                      <a:pt x="24955" y="43175"/>
                    </a:cubicBezTo>
                    <a:cubicBezTo>
                      <a:pt x="22619" y="43175"/>
                      <a:pt x="20018" y="42387"/>
                      <a:pt x="17319" y="40827"/>
                    </a:cubicBezTo>
                    <a:cubicBezTo>
                      <a:pt x="7920" y="35389"/>
                      <a:pt x="251" y="22181"/>
                      <a:pt x="251" y="11404"/>
                    </a:cubicBezTo>
                    <a:cubicBezTo>
                      <a:pt x="251" y="5965"/>
                      <a:pt x="2256" y="1880"/>
                      <a:pt x="5740" y="226"/>
                    </a:cubicBezTo>
                    <a:lnTo>
                      <a:pt x="5614" y="0"/>
                    </a:ln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1" name="Google Shape;2671;g142567c3ff4_2_480"/>
              <p:cNvSpPr/>
              <p:nvPr/>
            </p:nvSpPr>
            <p:spPr>
              <a:xfrm>
                <a:off x="4028350" y="2266950"/>
                <a:ext cx="1220575" cy="495000"/>
              </a:xfrm>
              <a:custGeom>
                <a:rect b="b" l="l" r="r" t="t"/>
                <a:pathLst>
                  <a:path extrusionOk="0" h="19800" w="48823">
                    <a:moveTo>
                      <a:pt x="0" y="0"/>
                    </a:moveTo>
                    <a:cubicBezTo>
                      <a:pt x="0" y="10903"/>
                      <a:pt x="10953" y="19800"/>
                      <a:pt x="24412" y="19800"/>
                    </a:cubicBezTo>
                    <a:cubicBezTo>
                      <a:pt x="37870" y="19800"/>
                      <a:pt x="48823" y="10903"/>
                      <a:pt x="48823" y="0"/>
                    </a:cubicBezTo>
                    <a:lnTo>
                      <a:pt x="48572" y="0"/>
                    </a:lnTo>
                    <a:cubicBezTo>
                      <a:pt x="48572" y="10777"/>
                      <a:pt x="37720" y="19524"/>
                      <a:pt x="24412" y="19524"/>
                    </a:cubicBezTo>
                    <a:cubicBezTo>
                      <a:pt x="11078" y="19524"/>
                      <a:pt x="251" y="10777"/>
                      <a:pt x="251"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2" name="Google Shape;2672;g142567c3ff4_2_480"/>
              <p:cNvSpPr/>
              <p:nvPr/>
            </p:nvSpPr>
            <p:spPr>
              <a:xfrm>
                <a:off x="4089125" y="1721325"/>
                <a:ext cx="498150" cy="1116450"/>
              </a:xfrm>
              <a:custGeom>
                <a:rect b="b" l="l" r="r" t="t"/>
                <a:pathLst>
                  <a:path extrusionOk="0" h="44658" w="19926">
                    <a:moveTo>
                      <a:pt x="15846" y="5456"/>
                    </a:moveTo>
                    <a:cubicBezTo>
                      <a:pt x="15846" y="5456"/>
                      <a:pt x="15844" y="5457"/>
                      <a:pt x="15840" y="5459"/>
                    </a:cubicBezTo>
                    <a:cubicBezTo>
                      <a:pt x="15836" y="5460"/>
                      <a:pt x="15833" y="5462"/>
                      <a:pt x="15828" y="5465"/>
                    </a:cubicBezTo>
                    <a:lnTo>
                      <a:pt x="15828" y="5465"/>
                    </a:lnTo>
                    <a:cubicBezTo>
                      <a:pt x="15840" y="5460"/>
                      <a:pt x="15846" y="5456"/>
                      <a:pt x="15846" y="5456"/>
                    </a:cubicBezTo>
                    <a:close/>
                    <a:moveTo>
                      <a:pt x="15578" y="0"/>
                    </a:moveTo>
                    <a:cubicBezTo>
                      <a:pt x="15496" y="0"/>
                      <a:pt x="15392" y="21"/>
                      <a:pt x="15264" y="71"/>
                    </a:cubicBezTo>
                    <a:cubicBezTo>
                      <a:pt x="14662" y="321"/>
                      <a:pt x="12707" y="873"/>
                      <a:pt x="12607" y="1224"/>
                    </a:cubicBezTo>
                    <a:cubicBezTo>
                      <a:pt x="12507" y="1575"/>
                      <a:pt x="12858" y="1600"/>
                      <a:pt x="11655" y="2402"/>
                    </a:cubicBezTo>
                    <a:cubicBezTo>
                      <a:pt x="10427" y="3204"/>
                      <a:pt x="9399" y="4306"/>
                      <a:pt x="8823" y="4657"/>
                    </a:cubicBezTo>
                    <a:cubicBezTo>
                      <a:pt x="8271" y="5008"/>
                      <a:pt x="8346" y="5384"/>
                      <a:pt x="7870" y="5585"/>
                    </a:cubicBezTo>
                    <a:cubicBezTo>
                      <a:pt x="7369" y="5810"/>
                      <a:pt x="7269" y="5660"/>
                      <a:pt x="6868" y="6186"/>
                    </a:cubicBezTo>
                    <a:cubicBezTo>
                      <a:pt x="6442" y="6712"/>
                      <a:pt x="4813" y="7840"/>
                      <a:pt x="4487" y="8342"/>
                    </a:cubicBezTo>
                    <a:cubicBezTo>
                      <a:pt x="4186" y="8818"/>
                      <a:pt x="2532" y="10823"/>
                      <a:pt x="1554" y="13530"/>
                    </a:cubicBezTo>
                    <a:cubicBezTo>
                      <a:pt x="577" y="16236"/>
                      <a:pt x="26" y="18818"/>
                      <a:pt x="51" y="19444"/>
                    </a:cubicBezTo>
                    <a:cubicBezTo>
                      <a:pt x="101" y="20046"/>
                      <a:pt x="0" y="22377"/>
                      <a:pt x="276" y="22803"/>
                    </a:cubicBezTo>
                    <a:cubicBezTo>
                      <a:pt x="552" y="23204"/>
                      <a:pt x="777" y="23880"/>
                      <a:pt x="853" y="24557"/>
                    </a:cubicBezTo>
                    <a:cubicBezTo>
                      <a:pt x="928" y="25259"/>
                      <a:pt x="1479" y="25635"/>
                      <a:pt x="1655" y="26061"/>
                    </a:cubicBezTo>
                    <a:cubicBezTo>
                      <a:pt x="1830" y="26462"/>
                      <a:pt x="1730" y="27414"/>
                      <a:pt x="1755" y="27690"/>
                    </a:cubicBezTo>
                    <a:cubicBezTo>
                      <a:pt x="1805" y="27966"/>
                      <a:pt x="2632" y="29495"/>
                      <a:pt x="2707" y="29745"/>
                    </a:cubicBezTo>
                    <a:cubicBezTo>
                      <a:pt x="2717" y="29787"/>
                      <a:pt x="2729" y="29803"/>
                      <a:pt x="2745" y="29803"/>
                    </a:cubicBezTo>
                    <a:cubicBezTo>
                      <a:pt x="2793" y="29803"/>
                      <a:pt x="2867" y="29650"/>
                      <a:pt x="2943" y="29650"/>
                    </a:cubicBezTo>
                    <a:cubicBezTo>
                      <a:pt x="2973" y="29650"/>
                      <a:pt x="3004" y="29675"/>
                      <a:pt x="3033" y="29745"/>
                    </a:cubicBezTo>
                    <a:cubicBezTo>
                      <a:pt x="3183" y="30021"/>
                      <a:pt x="3484" y="30698"/>
                      <a:pt x="3484" y="31424"/>
                    </a:cubicBezTo>
                    <a:cubicBezTo>
                      <a:pt x="3484" y="32151"/>
                      <a:pt x="2557" y="32201"/>
                      <a:pt x="2808" y="32853"/>
                    </a:cubicBezTo>
                    <a:cubicBezTo>
                      <a:pt x="3033" y="33505"/>
                      <a:pt x="5364" y="37364"/>
                      <a:pt x="6341" y="38743"/>
                    </a:cubicBezTo>
                    <a:cubicBezTo>
                      <a:pt x="7319" y="40146"/>
                      <a:pt x="9875" y="42402"/>
                      <a:pt x="10627" y="42853"/>
                    </a:cubicBezTo>
                    <a:lnTo>
                      <a:pt x="14587" y="44658"/>
                    </a:lnTo>
                    <a:cubicBezTo>
                      <a:pt x="14917" y="44587"/>
                      <a:pt x="14604" y="44050"/>
                      <a:pt x="15088" y="44050"/>
                    </a:cubicBezTo>
                    <a:cubicBezTo>
                      <a:pt x="15119" y="44050"/>
                      <a:pt x="15152" y="44052"/>
                      <a:pt x="15189" y="44056"/>
                    </a:cubicBezTo>
                    <a:cubicBezTo>
                      <a:pt x="15626" y="44109"/>
                      <a:pt x="16503" y="44356"/>
                      <a:pt x="17197" y="44356"/>
                    </a:cubicBezTo>
                    <a:cubicBezTo>
                      <a:pt x="17498" y="44356"/>
                      <a:pt x="17764" y="44310"/>
                      <a:pt x="17945" y="44181"/>
                    </a:cubicBezTo>
                    <a:cubicBezTo>
                      <a:pt x="18572" y="43780"/>
                      <a:pt x="17544" y="43304"/>
                      <a:pt x="18271" y="43079"/>
                    </a:cubicBezTo>
                    <a:cubicBezTo>
                      <a:pt x="18998" y="42878"/>
                      <a:pt x="19675" y="42502"/>
                      <a:pt x="19800" y="42051"/>
                    </a:cubicBezTo>
                    <a:cubicBezTo>
                      <a:pt x="19900" y="41600"/>
                      <a:pt x="19925" y="41274"/>
                      <a:pt x="19374" y="41174"/>
                    </a:cubicBezTo>
                    <a:cubicBezTo>
                      <a:pt x="18823" y="41074"/>
                      <a:pt x="18271" y="40497"/>
                      <a:pt x="17795" y="40347"/>
                    </a:cubicBezTo>
                    <a:cubicBezTo>
                      <a:pt x="17294" y="40196"/>
                      <a:pt x="16442" y="40272"/>
                      <a:pt x="15915" y="39971"/>
                    </a:cubicBezTo>
                    <a:cubicBezTo>
                      <a:pt x="15389" y="39645"/>
                      <a:pt x="14136" y="38617"/>
                      <a:pt x="13660" y="38567"/>
                    </a:cubicBezTo>
                    <a:cubicBezTo>
                      <a:pt x="13158" y="38542"/>
                      <a:pt x="12131" y="38567"/>
                      <a:pt x="12657" y="38417"/>
                    </a:cubicBezTo>
                    <a:cubicBezTo>
                      <a:pt x="13158" y="38241"/>
                      <a:pt x="13559" y="38267"/>
                      <a:pt x="13309" y="38016"/>
                    </a:cubicBezTo>
                    <a:cubicBezTo>
                      <a:pt x="13058" y="37790"/>
                      <a:pt x="12482" y="36637"/>
                      <a:pt x="12056" y="36312"/>
                    </a:cubicBezTo>
                    <a:cubicBezTo>
                      <a:pt x="11655" y="36011"/>
                      <a:pt x="10502" y="35735"/>
                      <a:pt x="9975" y="35084"/>
                    </a:cubicBezTo>
                    <a:cubicBezTo>
                      <a:pt x="9449" y="34407"/>
                      <a:pt x="8772" y="32928"/>
                      <a:pt x="8772" y="32928"/>
                    </a:cubicBezTo>
                    <a:cubicBezTo>
                      <a:pt x="8772" y="32928"/>
                      <a:pt x="7269" y="32502"/>
                      <a:pt x="6742" y="31850"/>
                    </a:cubicBezTo>
                    <a:cubicBezTo>
                      <a:pt x="6241" y="31199"/>
                      <a:pt x="5715" y="30522"/>
                      <a:pt x="5389" y="30472"/>
                    </a:cubicBezTo>
                    <a:cubicBezTo>
                      <a:pt x="5088" y="30397"/>
                      <a:pt x="4813" y="30146"/>
                      <a:pt x="4612" y="30121"/>
                    </a:cubicBezTo>
                    <a:cubicBezTo>
                      <a:pt x="4597" y="30118"/>
                      <a:pt x="4583" y="30116"/>
                      <a:pt x="4569" y="30116"/>
                    </a:cubicBezTo>
                    <a:cubicBezTo>
                      <a:pt x="4369" y="30116"/>
                      <a:pt x="4245" y="30432"/>
                      <a:pt x="4011" y="30572"/>
                    </a:cubicBezTo>
                    <a:cubicBezTo>
                      <a:pt x="3987" y="30584"/>
                      <a:pt x="3963" y="30590"/>
                      <a:pt x="3940" y="30590"/>
                    </a:cubicBezTo>
                    <a:cubicBezTo>
                      <a:pt x="3718" y="30590"/>
                      <a:pt x="3520" y="30078"/>
                      <a:pt x="3384" y="29670"/>
                    </a:cubicBezTo>
                    <a:cubicBezTo>
                      <a:pt x="3259" y="29219"/>
                      <a:pt x="2757" y="29394"/>
                      <a:pt x="2557" y="28993"/>
                    </a:cubicBezTo>
                    <a:cubicBezTo>
                      <a:pt x="2356" y="28617"/>
                      <a:pt x="2131" y="27865"/>
                      <a:pt x="2181" y="27615"/>
                    </a:cubicBezTo>
                    <a:cubicBezTo>
                      <a:pt x="2206" y="27364"/>
                      <a:pt x="2582" y="26587"/>
                      <a:pt x="2482" y="26186"/>
                    </a:cubicBezTo>
                    <a:cubicBezTo>
                      <a:pt x="2381" y="25810"/>
                      <a:pt x="1805" y="25409"/>
                      <a:pt x="1630" y="25008"/>
                    </a:cubicBezTo>
                    <a:cubicBezTo>
                      <a:pt x="1454" y="24632"/>
                      <a:pt x="1855" y="23931"/>
                      <a:pt x="2106" y="23605"/>
                    </a:cubicBezTo>
                    <a:cubicBezTo>
                      <a:pt x="2356" y="23254"/>
                      <a:pt x="2632" y="23179"/>
                      <a:pt x="2281" y="22878"/>
                    </a:cubicBezTo>
                    <a:cubicBezTo>
                      <a:pt x="2103" y="22712"/>
                      <a:pt x="1904" y="22624"/>
                      <a:pt x="1763" y="22624"/>
                    </a:cubicBezTo>
                    <a:cubicBezTo>
                      <a:pt x="1626" y="22624"/>
                      <a:pt x="1543" y="22706"/>
                      <a:pt x="1579" y="22878"/>
                    </a:cubicBezTo>
                    <a:cubicBezTo>
                      <a:pt x="1614" y="23028"/>
                      <a:pt x="1553" y="23131"/>
                      <a:pt x="1449" y="23131"/>
                    </a:cubicBezTo>
                    <a:cubicBezTo>
                      <a:pt x="1329" y="23131"/>
                      <a:pt x="1151" y="22992"/>
                      <a:pt x="1003" y="22627"/>
                    </a:cubicBezTo>
                    <a:cubicBezTo>
                      <a:pt x="727" y="21926"/>
                      <a:pt x="602" y="20296"/>
                      <a:pt x="1178" y="19670"/>
                    </a:cubicBezTo>
                    <a:cubicBezTo>
                      <a:pt x="1684" y="19095"/>
                      <a:pt x="1431" y="18373"/>
                      <a:pt x="1869" y="18373"/>
                    </a:cubicBezTo>
                    <a:cubicBezTo>
                      <a:pt x="1908" y="18373"/>
                      <a:pt x="1953" y="18379"/>
                      <a:pt x="2006" y="18392"/>
                    </a:cubicBezTo>
                    <a:cubicBezTo>
                      <a:pt x="2632" y="18542"/>
                      <a:pt x="2757" y="19018"/>
                      <a:pt x="2908" y="19494"/>
                    </a:cubicBezTo>
                    <a:cubicBezTo>
                      <a:pt x="2970" y="19745"/>
                      <a:pt x="3071" y="19895"/>
                      <a:pt x="3152" y="19895"/>
                    </a:cubicBezTo>
                    <a:cubicBezTo>
                      <a:pt x="3234" y="19895"/>
                      <a:pt x="3296" y="19745"/>
                      <a:pt x="3284" y="19394"/>
                    </a:cubicBezTo>
                    <a:lnTo>
                      <a:pt x="3284" y="19394"/>
                    </a:lnTo>
                    <a:cubicBezTo>
                      <a:pt x="3935" y="20196"/>
                      <a:pt x="3910" y="20647"/>
                      <a:pt x="4011" y="20748"/>
                    </a:cubicBezTo>
                    <a:cubicBezTo>
                      <a:pt x="4111" y="20848"/>
                      <a:pt x="4261" y="20848"/>
                      <a:pt x="4261" y="21073"/>
                    </a:cubicBezTo>
                    <a:cubicBezTo>
                      <a:pt x="4261" y="21274"/>
                      <a:pt x="4086" y="22176"/>
                      <a:pt x="4111" y="22652"/>
                    </a:cubicBezTo>
                    <a:cubicBezTo>
                      <a:pt x="4157" y="23117"/>
                      <a:pt x="4118" y="23538"/>
                      <a:pt x="4291" y="23538"/>
                    </a:cubicBezTo>
                    <a:cubicBezTo>
                      <a:pt x="4305" y="23538"/>
                      <a:pt x="4320" y="23535"/>
                      <a:pt x="4336" y="23530"/>
                    </a:cubicBezTo>
                    <a:cubicBezTo>
                      <a:pt x="4537" y="23454"/>
                      <a:pt x="4712" y="22527"/>
                      <a:pt x="4712" y="21926"/>
                    </a:cubicBezTo>
                    <a:cubicBezTo>
                      <a:pt x="4712" y="21349"/>
                      <a:pt x="4838" y="20723"/>
                      <a:pt x="5163" y="20672"/>
                    </a:cubicBezTo>
                    <a:cubicBezTo>
                      <a:pt x="5433" y="20650"/>
                      <a:pt x="5723" y="20386"/>
                      <a:pt x="6051" y="20386"/>
                    </a:cubicBezTo>
                    <a:cubicBezTo>
                      <a:pt x="6089" y="20386"/>
                      <a:pt x="6127" y="20389"/>
                      <a:pt x="6166" y="20397"/>
                    </a:cubicBezTo>
                    <a:cubicBezTo>
                      <a:pt x="6218" y="20407"/>
                      <a:pt x="6273" y="20412"/>
                      <a:pt x="6330" y="20412"/>
                    </a:cubicBezTo>
                    <a:cubicBezTo>
                      <a:pt x="6680" y="20412"/>
                      <a:pt x="7082" y="20216"/>
                      <a:pt x="7168" y="19870"/>
                    </a:cubicBezTo>
                    <a:cubicBezTo>
                      <a:pt x="7269" y="19494"/>
                      <a:pt x="8497" y="18367"/>
                      <a:pt x="8823" y="18367"/>
                    </a:cubicBezTo>
                    <a:cubicBezTo>
                      <a:pt x="9156" y="18390"/>
                      <a:pt x="9467" y="18821"/>
                      <a:pt x="9755" y="18821"/>
                    </a:cubicBezTo>
                    <a:cubicBezTo>
                      <a:pt x="9770" y="18821"/>
                      <a:pt x="9785" y="18820"/>
                      <a:pt x="9800" y="18818"/>
                    </a:cubicBezTo>
                    <a:cubicBezTo>
                      <a:pt x="10126" y="18743"/>
                      <a:pt x="9750" y="17941"/>
                      <a:pt x="10326" y="17865"/>
                    </a:cubicBezTo>
                    <a:cubicBezTo>
                      <a:pt x="10661" y="17820"/>
                      <a:pt x="10996" y="17746"/>
                      <a:pt x="11230" y="17746"/>
                    </a:cubicBezTo>
                    <a:cubicBezTo>
                      <a:pt x="11381" y="17746"/>
                      <a:pt x="11490" y="17777"/>
                      <a:pt x="11529" y="17865"/>
                    </a:cubicBezTo>
                    <a:cubicBezTo>
                      <a:pt x="11655" y="18116"/>
                      <a:pt x="10853" y="18241"/>
                      <a:pt x="11078" y="18417"/>
                    </a:cubicBezTo>
                    <a:cubicBezTo>
                      <a:pt x="11135" y="18457"/>
                      <a:pt x="11203" y="18472"/>
                      <a:pt x="11277" y="18472"/>
                    </a:cubicBezTo>
                    <a:cubicBezTo>
                      <a:pt x="11515" y="18472"/>
                      <a:pt x="11820" y="18315"/>
                      <a:pt x="12066" y="18315"/>
                    </a:cubicBezTo>
                    <a:cubicBezTo>
                      <a:pt x="12079" y="18315"/>
                      <a:pt x="12093" y="18316"/>
                      <a:pt x="12106" y="18317"/>
                    </a:cubicBezTo>
                    <a:cubicBezTo>
                      <a:pt x="12293" y="18348"/>
                      <a:pt x="12705" y="18467"/>
                      <a:pt x="12995" y="18467"/>
                    </a:cubicBezTo>
                    <a:cubicBezTo>
                      <a:pt x="13169" y="18467"/>
                      <a:pt x="13299" y="18423"/>
                      <a:pt x="13309" y="18291"/>
                    </a:cubicBezTo>
                    <a:cubicBezTo>
                      <a:pt x="13329" y="18009"/>
                      <a:pt x="13382" y="17677"/>
                      <a:pt x="13257" y="17677"/>
                    </a:cubicBezTo>
                    <a:cubicBezTo>
                      <a:pt x="13227" y="17677"/>
                      <a:pt x="13187" y="17696"/>
                      <a:pt x="13133" y="17740"/>
                    </a:cubicBezTo>
                    <a:cubicBezTo>
                      <a:pt x="12933" y="17904"/>
                      <a:pt x="12891" y="18121"/>
                      <a:pt x="12807" y="18121"/>
                    </a:cubicBezTo>
                    <a:cubicBezTo>
                      <a:pt x="12775" y="18121"/>
                      <a:pt x="12737" y="18091"/>
                      <a:pt x="12682" y="18016"/>
                    </a:cubicBezTo>
                    <a:cubicBezTo>
                      <a:pt x="12482" y="17740"/>
                      <a:pt x="12231" y="17690"/>
                      <a:pt x="12306" y="17264"/>
                    </a:cubicBezTo>
                    <a:cubicBezTo>
                      <a:pt x="12382" y="16863"/>
                      <a:pt x="12883" y="16437"/>
                      <a:pt x="12757" y="16337"/>
                    </a:cubicBezTo>
                    <a:cubicBezTo>
                      <a:pt x="12607" y="16236"/>
                      <a:pt x="11855" y="16211"/>
                      <a:pt x="11755" y="16061"/>
                    </a:cubicBezTo>
                    <a:cubicBezTo>
                      <a:pt x="11669" y="15954"/>
                      <a:pt x="11949" y="15628"/>
                      <a:pt x="12406" y="15628"/>
                    </a:cubicBezTo>
                    <a:cubicBezTo>
                      <a:pt x="12485" y="15628"/>
                      <a:pt x="12569" y="15638"/>
                      <a:pt x="12657" y="15660"/>
                    </a:cubicBezTo>
                    <a:cubicBezTo>
                      <a:pt x="13206" y="15779"/>
                      <a:pt x="13551" y="16240"/>
                      <a:pt x="13907" y="16240"/>
                    </a:cubicBezTo>
                    <a:cubicBezTo>
                      <a:pt x="13925" y="16240"/>
                      <a:pt x="13943" y="16239"/>
                      <a:pt x="13960" y="16236"/>
                    </a:cubicBezTo>
                    <a:cubicBezTo>
                      <a:pt x="14260" y="16218"/>
                      <a:pt x="14644" y="15905"/>
                      <a:pt x="14818" y="15905"/>
                    </a:cubicBezTo>
                    <a:cubicBezTo>
                      <a:pt x="14878" y="15905"/>
                      <a:pt x="14913" y="15941"/>
                      <a:pt x="14913" y="16036"/>
                    </a:cubicBezTo>
                    <a:cubicBezTo>
                      <a:pt x="14913" y="16412"/>
                      <a:pt x="14211" y="16963"/>
                      <a:pt x="14111" y="17264"/>
                    </a:cubicBezTo>
                    <a:cubicBezTo>
                      <a:pt x="14011" y="17590"/>
                      <a:pt x="14186" y="17765"/>
                      <a:pt x="14662" y="17916"/>
                    </a:cubicBezTo>
                    <a:cubicBezTo>
                      <a:pt x="15077" y="18025"/>
                      <a:pt x="15112" y="18420"/>
                      <a:pt x="15296" y="18420"/>
                    </a:cubicBezTo>
                    <a:cubicBezTo>
                      <a:pt x="15323" y="18420"/>
                      <a:pt x="15354" y="18411"/>
                      <a:pt x="15389" y="18392"/>
                    </a:cubicBezTo>
                    <a:cubicBezTo>
                      <a:pt x="15665" y="18241"/>
                      <a:pt x="15840" y="17214"/>
                      <a:pt x="15539" y="17038"/>
                    </a:cubicBezTo>
                    <a:cubicBezTo>
                      <a:pt x="15494" y="17014"/>
                      <a:pt x="15448" y="17005"/>
                      <a:pt x="15402" y="17005"/>
                    </a:cubicBezTo>
                    <a:cubicBezTo>
                      <a:pt x="15252" y="17005"/>
                      <a:pt x="15111" y="17107"/>
                      <a:pt x="15045" y="17107"/>
                    </a:cubicBezTo>
                    <a:cubicBezTo>
                      <a:pt x="14988" y="17107"/>
                      <a:pt x="14988" y="17029"/>
                      <a:pt x="15088" y="16738"/>
                    </a:cubicBezTo>
                    <a:cubicBezTo>
                      <a:pt x="15314" y="15986"/>
                      <a:pt x="15840" y="15885"/>
                      <a:pt x="15640" y="15234"/>
                    </a:cubicBezTo>
                    <a:cubicBezTo>
                      <a:pt x="15414" y="14582"/>
                      <a:pt x="15013" y="13805"/>
                      <a:pt x="15013" y="13530"/>
                    </a:cubicBezTo>
                    <a:cubicBezTo>
                      <a:pt x="15013" y="13254"/>
                      <a:pt x="15314" y="11800"/>
                      <a:pt x="15314" y="11800"/>
                    </a:cubicBezTo>
                    <a:lnTo>
                      <a:pt x="15314" y="11800"/>
                    </a:lnTo>
                    <a:cubicBezTo>
                      <a:pt x="15314" y="11800"/>
                      <a:pt x="14938" y="12239"/>
                      <a:pt x="14643" y="12239"/>
                    </a:cubicBezTo>
                    <a:cubicBezTo>
                      <a:pt x="14615" y="12239"/>
                      <a:pt x="14588" y="12235"/>
                      <a:pt x="14562" y="12226"/>
                    </a:cubicBezTo>
                    <a:cubicBezTo>
                      <a:pt x="14236" y="12101"/>
                      <a:pt x="14036" y="11900"/>
                      <a:pt x="14211" y="11675"/>
                    </a:cubicBezTo>
                    <a:cubicBezTo>
                      <a:pt x="14387" y="11424"/>
                      <a:pt x="14813" y="10998"/>
                      <a:pt x="14687" y="10973"/>
                    </a:cubicBezTo>
                    <a:cubicBezTo>
                      <a:pt x="14587" y="10923"/>
                      <a:pt x="14462" y="10798"/>
                      <a:pt x="14462" y="10597"/>
                    </a:cubicBezTo>
                    <a:cubicBezTo>
                      <a:pt x="14462" y="10372"/>
                      <a:pt x="14236" y="10146"/>
                      <a:pt x="14136" y="9996"/>
                    </a:cubicBezTo>
                    <a:cubicBezTo>
                      <a:pt x="14045" y="9883"/>
                      <a:pt x="14037" y="9688"/>
                      <a:pt x="13907" y="9688"/>
                    </a:cubicBezTo>
                    <a:cubicBezTo>
                      <a:pt x="13893" y="9688"/>
                      <a:pt x="13877" y="9690"/>
                      <a:pt x="13860" y="9695"/>
                    </a:cubicBezTo>
                    <a:cubicBezTo>
                      <a:pt x="13685" y="9720"/>
                      <a:pt x="13409" y="10171"/>
                      <a:pt x="13309" y="10447"/>
                    </a:cubicBezTo>
                    <a:cubicBezTo>
                      <a:pt x="13209" y="10723"/>
                      <a:pt x="12607" y="10798"/>
                      <a:pt x="12607" y="11048"/>
                    </a:cubicBezTo>
                    <a:cubicBezTo>
                      <a:pt x="12607" y="11274"/>
                      <a:pt x="12682" y="11976"/>
                      <a:pt x="12106" y="12076"/>
                    </a:cubicBezTo>
                    <a:cubicBezTo>
                      <a:pt x="11504" y="12176"/>
                      <a:pt x="11204" y="12076"/>
                      <a:pt x="11078" y="12251"/>
                    </a:cubicBezTo>
                    <a:cubicBezTo>
                      <a:pt x="10980" y="12423"/>
                      <a:pt x="10572" y="13406"/>
                      <a:pt x="10343" y="13406"/>
                    </a:cubicBezTo>
                    <a:cubicBezTo>
                      <a:pt x="10337" y="13406"/>
                      <a:pt x="10332" y="13405"/>
                      <a:pt x="10326" y="13404"/>
                    </a:cubicBezTo>
                    <a:cubicBezTo>
                      <a:pt x="10076" y="13329"/>
                      <a:pt x="10201" y="12903"/>
                      <a:pt x="10326" y="12452"/>
                    </a:cubicBezTo>
                    <a:cubicBezTo>
                      <a:pt x="10427" y="12001"/>
                      <a:pt x="10853" y="12101"/>
                      <a:pt x="10777" y="11675"/>
                    </a:cubicBezTo>
                    <a:cubicBezTo>
                      <a:pt x="10702" y="11224"/>
                      <a:pt x="10477" y="11424"/>
                      <a:pt x="10527" y="10998"/>
                    </a:cubicBezTo>
                    <a:cubicBezTo>
                      <a:pt x="10602" y="10597"/>
                      <a:pt x="10226" y="9996"/>
                      <a:pt x="10326" y="9820"/>
                    </a:cubicBezTo>
                    <a:cubicBezTo>
                      <a:pt x="10402" y="9645"/>
                      <a:pt x="10752" y="9620"/>
                      <a:pt x="10702" y="9344"/>
                    </a:cubicBezTo>
                    <a:cubicBezTo>
                      <a:pt x="10677" y="9068"/>
                      <a:pt x="10777" y="8216"/>
                      <a:pt x="11479" y="8191"/>
                    </a:cubicBezTo>
                    <a:cubicBezTo>
                      <a:pt x="12156" y="8166"/>
                      <a:pt x="13509" y="7915"/>
                      <a:pt x="13785" y="7765"/>
                    </a:cubicBezTo>
                    <a:cubicBezTo>
                      <a:pt x="13915" y="7706"/>
                      <a:pt x="14040" y="7680"/>
                      <a:pt x="14151" y="7680"/>
                    </a:cubicBezTo>
                    <a:cubicBezTo>
                      <a:pt x="14275" y="7680"/>
                      <a:pt x="14382" y="7712"/>
                      <a:pt x="14462" y="7765"/>
                    </a:cubicBezTo>
                    <a:cubicBezTo>
                      <a:pt x="14514" y="7817"/>
                      <a:pt x="14544" y="7843"/>
                      <a:pt x="14586" y="7843"/>
                    </a:cubicBezTo>
                    <a:cubicBezTo>
                      <a:pt x="14644" y="7843"/>
                      <a:pt x="14723" y="7792"/>
                      <a:pt x="14913" y="7690"/>
                    </a:cubicBezTo>
                    <a:cubicBezTo>
                      <a:pt x="15178" y="7513"/>
                      <a:pt x="15990" y="7063"/>
                      <a:pt x="16281" y="7063"/>
                    </a:cubicBezTo>
                    <a:cubicBezTo>
                      <a:pt x="16319" y="7063"/>
                      <a:pt x="16349" y="7071"/>
                      <a:pt x="16366" y="7088"/>
                    </a:cubicBezTo>
                    <a:cubicBezTo>
                      <a:pt x="16492" y="7214"/>
                      <a:pt x="16366" y="8016"/>
                      <a:pt x="16041" y="8342"/>
                    </a:cubicBezTo>
                    <a:cubicBezTo>
                      <a:pt x="15764" y="8619"/>
                      <a:pt x="15572" y="9002"/>
                      <a:pt x="15347" y="9002"/>
                    </a:cubicBezTo>
                    <a:cubicBezTo>
                      <a:pt x="15328" y="9002"/>
                      <a:pt x="15309" y="8999"/>
                      <a:pt x="15289" y="8993"/>
                    </a:cubicBezTo>
                    <a:cubicBezTo>
                      <a:pt x="15104" y="8938"/>
                      <a:pt x="14714" y="8718"/>
                      <a:pt x="14593" y="8718"/>
                    </a:cubicBezTo>
                    <a:cubicBezTo>
                      <a:pt x="14550" y="8718"/>
                      <a:pt x="14541" y="8746"/>
                      <a:pt x="14587" y="8818"/>
                    </a:cubicBezTo>
                    <a:cubicBezTo>
                      <a:pt x="14762" y="9093"/>
                      <a:pt x="15214" y="9194"/>
                      <a:pt x="15214" y="9419"/>
                    </a:cubicBezTo>
                    <a:cubicBezTo>
                      <a:pt x="15214" y="9620"/>
                      <a:pt x="15038" y="10472"/>
                      <a:pt x="15289" y="10622"/>
                    </a:cubicBezTo>
                    <a:cubicBezTo>
                      <a:pt x="15316" y="10638"/>
                      <a:pt x="15340" y="10645"/>
                      <a:pt x="15362" y="10645"/>
                    </a:cubicBezTo>
                    <a:cubicBezTo>
                      <a:pt x="15546" y="10645"/>
                      <a:pt x="15575" y="10141"/>
                      <a:pt x="15665" y="10096"/>
                    </a:cubicBezTo>
                    <a:cubicBezTo>
                      <a:pt x="15666" y="10096"/>
                      <a:pt x="15668" y="10095"/>
                      <a:pt x="15670" y="10095"/>
                    </a:cubicBezTo>
                    <a:cubicBezTo>
                      <a:pt x="15750" y="10095"/>
                      <a:pt x="15709" y="10639"/>
                      <a:pt x="15858" y="10639"/>
                    </a:cubicBezTo>
                    <a:cubicBezTo>
                      <a:pt x="15880" y="10639"/>
                      <a:pt x="15908" y="10627"/>
                      <a:pt x="15940" y="10597"/>
                    </a:cubicBezTo>
                    <a:cubicBezTo>
                      <a:pt x="16191" y="10347"/>
                      <a:pt x="16291" y="9645"/>
                      <a:pt x="16316" y="9369"/>
                    </a:cubicBezTo>
                    <a:cubicBezTo>
                      <a:pt x="16354" y="9160"/>
                      <a:pt x="16262" y="9066"/>
                      <a:pt x="16293" y="9066"/>
                    </a:cubicBezTo>
                    <a:cubicBezTo>
                      <a:pt x="16302" y="9066"/>
                      <a:pt x="16324" y="9075"/>
                      <a:pt x="16366" y="9093"/>
                    </a:cubicBezTo>
                    <a:cubicBezTo>
                      <a:pt x="16542" y="9169"/>
                      <a:pt x="16366" y="9870"/>
                      <a:pt x="16667" y="9870"/>
                    </a:cubicBezTo>
                    <a:cubicBezTo>
                      <a:pt x="16993" y="9870"/>
                      <a:pt x="17670" y="9745"/>
                      <a:pt x="17394" y="9369"/>
                    </a:cubicBezTo>
                    <a:cubicBezTo>
                      <a:pt x="17118" y="8993"/>
                      <a:pt x="16993" y="8367"/>
                      <a:pt x="17093" y="8291"/>
                    </a:cubicBezTo>
                    <a:cubicBezTo>
                      <a:pt x="17194" y="8216"/>
                      <a:pt x="17369" y="8116"/>
                      <a:pt x="17369" y="7915"/>
                    </a:cubicBezTo>
                    <a:cubicBezTo>
                      <a:pt x="17369" y="7715"/>
                      <a:pt x="17720" y="6738"/>
                      <a:pt x="17219" y="6587"/>
                    </a:cubicBezTo>
                    <a:cubicBezTo>
                      <a:pt x="17128" y="6563"/>
                      <a:pt x="17044" y="6555"/>
                      <a:pt x="16970" y="6555"/>
                    </a:cubicBezTo>
                    <a:cubicBezTo>
                      <a:pt x="16797" y="6555"/>
                      <a:pt x="16678" y="6601"/>
                      <a:pt x="16643" y="6601"/>
                    </a:cubicBezTo>
                    <a:cubicBezTo>
                      <a:pt x="16615" y="6601"/>
                      <a:pt x="16643" y="6571"/>
                      <a:pt x="16742" y="6462"/>
                    </a:cubicBezTo>
                    <a:cubicBezTo>
                      <a:pt x="17018" y="6136"/>
                      <a:pt x="17118" y="5735"/>
                      <a:pt x="17118" y="5735"/>
                    </a:cubicBezTo>
                    <a:cubicBezTo>
                      <a:pt x="17118" y="5735"/>
                      <a:pt x="17050" y="5726"/>
                      <a:pt x="16943" y="5726"/>
                    </a:cubicBezTo>
                    <a:cubicBezTo>
                      <a:pt x="16704" y="5726"/>
                      <a:pt x="16276" y="5774"/>
                      <a:pt x="16016" y="6086"/>
                    </a:cubicBezTo>
                    <a:cubicBezTo>
                      <a:pt x="15640" y="6537"/>
                      <a:pt x="15740" y="6662"/>
                      <a:pt x="15640" y="6738"/>
                    </a:cubicBezTo>
                    <a:cubicBezTo>
                      <a:pt x="15555" y="6801"/>
                      <a:pt x="15021" y="7152"/>
                      <a:pt x="14783" y="7152"/>
                    </a:cubicBezTo>
                    <a:cubicBezTo>
                      <a:pt x="14740" y="7152"/>
                      <a:pt x="14707" y="7140"/>
                      <a:pt x="14687" y="7113"/>
                    </a:cubicBezTo>
                    <a:cubicBezTo>
                      <a:pt x="14587" y="6938"/>
                      <a:pt x="15289" y="6562"/>
                      <a:pt x="15364" y="6462"/>
                    </a:cubicBezTo>
                    <a:cubicBezTo>
                      <a:pt x="15412" y="6365"/>
                      <a:pt x="15716" y="5548"/>
                      <a:pt x="15828" y="5465"/>
                    </a:cubicBezTo>
                    <a:lnTo>
                      <a:pt x="15828" y="5465"/>
                    </a:lnTo>
                    <a:cubicBezTo>
                      <a:pt x="15681" y="5540"/>
                      <a:pt x="14655" y="6066"/>
                      <a:pt x="14387" y="6311"/>
                    </a:cubicBezTo>
                    <a:cubicBezTo>
                      <a:pt x="14147" y="6514"/>
                      <a:pt x="13771" y="6636"/>
                      <a:pt x="13620" y="6636"/>
                    </a:cubicBezTo>
                    <a:cubicBezTo>
                      <a:pt x="13565" y="6636"/>
                      <a:pt x="13540" y="6620"/>
                      <a:pt x="13559" y="6587"/>
                    </a:cubicBezTo>
                    <a:cubicBezTo>
                      <a:pt x="13610" y="6487"/>
                      <a:pt x="15364" y="5760"/>
                      <a:pt x="14938" y="5635"/>
                    </a:cubicBezTo>
                    <a:cubicBezTo>
                      <a:pt x="14891" y="5618"/>
                      <a:pt x="14840" y="5611"/>
                      <a:pt x="14787" y="5611"/>
                    </a:cubicBezTo>
                    <a:cubicBezTo>
                      <a:pt x="14444" y="5611"/>
                      <a:pt x="13989" y="5906"/>
                      <a:pt x="13748" y="5906"/>
                    </a:cubicBezTo>
                    <a:cubicBezTo>
                      <a:pt x="13686" y="5906"/>
                      <a:pt x="13637" y="5886"/>
                      <a:pt x="13610" y="5835"/>
                    </a:cubicBezTo>
                    <a:cubicBezTo>
                      <a:pt x="13484" y="5560"/>
                      <a:pt x="13860" y="5735"/>
                      <a:pt x="13735" y="5459"/>
                    </a:cubicBezTo>
                    <a:cubicBezTo>
                      <a:pt x="13686" y="5370"/>
                      <a:pt x="13603" y="5352"/>
                      <a:pt x="13516" y="5352"/>
                    </a:cubicBezTo>
                    <a:cubicBezTo>
                      <a:pt x="13457" y="5352"/>
                      <a:pt x="13396" y="5360"/>
                      <a:pt x="13344" y="5360"/>
                    </a:cubicBezTo>
                    <a:cubicBezTo>
                      <a:pt x="13236" y="5360"/>
                      <a:pt x="13163" y="5325"/>
                      <a:pt x="13209" y="5108"/>
                    </a:cubicBezTo>
                    <a:cubicBezTo>
                      <a:pt x="13309" y="4632"/>
                      <a:pt x="13108" y="4507"/>
                      <a:pt x="13409" y="4482"/>
                    </a:cubicBezTo>
                    <a:cubicBezTo>
                      <a:pt x="13735" y="4457"/>
                      <a:pt x="13760" y="4181"/>
                      <a:pt x="14011" y="3755"/>
                    </a:cubicBezTo>
                    <a:cubicBezTo>
                      <a:pt x="14236" y="3329"/>
                      <a:pt x="14286" y="2226"/>
                      <a:pt x="14562" y="2201"/>
                    </a:cubicBezTo>
                    <a:cubicBezTo>
                      <a:pt x="14838" y="2151"/>
                      <a:pt x="16742" y="1199"/>
                      <a:pt x="16918" y="773"/>
                    </a:cubicBezTo>
                    <a:cubicBezTo>
                      <a:pt x="17066" y="412"/>
                      <a:pt x="17538" y="87"/>
                      <a:pt x="17254" y="87"/>
                    </a:cubicBezTo>
                    <a:cubicBezTo>
                      <a:pt x="17202" y="87"/>
                      <a:pt x="17126" y="98"/>
                      <a:pt x="17018" y="121"/>
                    </a:cubicBezTo>
                    <a:cubicBezTo>
                      <a:pt x="16470" y="219"/>
                      <a:pt x="15968" y="393"/>
                      <a:pt x="15834" y="393"/>
                    </a:cubicBezTo>
                    <a:cubicBezTo>
                      <a:pt x="15796" y="393"/>
                      <a:pt x="15788" y="379"/>
                      <a:pt x="15815" y="347"/>
                    </a:cubicBezTo>
                    <a:cubicBezTo>
                      <a:pt x="15893" y="249"/>
                      <a:pt x="15865" y="0"/>
                      <a:pt x="15578"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3" name="Google Shape;2673;g142567c3ff4_2_480"/>
              <p:cNvSpPr/>
              <p:nvPr/>
            </p:nvSpPr>
            <p:spPr>
              <a:xfrm>
                <a:off x="4210250" y="2395975"/>
                <a:ext cx="48975" cy="44175"/>
              </a:xfrm>
              <a:custGeom>
                <a:rect b="b" l="l" r="r" t="t"/>
                <a:pathLst>
                  <a:path extrusionOk="0" h="1767" w="1959">
                    <a:moveTo>
                      <a:pt x="557" y="1"/>
                    </a:moveTo>
                    <a:cubicBezTo>
                      <a:pt x="552" y="1"/>
                      <a:pt x="548" y="1"/>
                      <a:pt x="544" y="2"/>
                    </a:cubicBezTo>
                    <a:cubicBezTo>
                      <a:pt x="318" y="52"/>
                      <a:pt x="644" y="378"/>
                      <a:pt x="744" y="729"/>
                    </a:cubicBezTo>
                    <a:cubicBezTo>
                      <a:pt x="764" y="801"/>
                      <a:pt x="745" y="829"/>
                      <a:pt x="703" y="829"/>
                    </a:cubicBezTo>
                    <a:cubicBezTo>
                      <a:pt x="563" y="829"/>
                      <a:pt x="168" y="526"/>
                      <a:pt x="46" y="526"/>
                    </a:cubicBezTo>
                    <a:cubicBezTo>
                      <a:pt x="13" y="526"/>
                      <a:pt x="0" y="548"/>
                      <a:pt x="18" y="604"/>
                    </a:cubicBezTo>
                    <a:cubicBezTo>
                      <a:pt x="103" y="903"/>
                      <a:pt x="1500" y="1767"/>
                      <a:pt x="1864" y="1767"/>
                    </a:cubicBezTo>
                    <a:cubicBezTo>
                      <a:pt x="1927" y="1767"/>
                      <a:pt x="1959" y="1741"/>
                      <a:pt x="1947" y="1681"/>
                    </a:cubicBezTo>
                    <a:cubicBezTo>
                      <a:pt x="1874" y="1239"/>
                      <a:pt x="787" y="1"/>
                      <a:pt x="557" y="1"/>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4" name="Google Shape;2674;g142567c3ff4_2_480"/>
              <p:cNvSpPr/>
              <p:nvPr/>
            </p:nvSpPr>
            <p:spPr>
              <a:xfrm>
                <a:off x="4158675" y="2309450"/>
                <a:ext cx="66975" cy="79575"/>
              </a:xfrm>
              <a:custGeom>
                <a:rect b="b" l="l" r="r" t="t"/>
                <a:pathLst>
                  <a:path extrusionOk="0" h="3183" w="2679">
                    <a:moveTo>
                      <a:pt x="242" y="0"/>
                    </a:moveTo>
                    <a:cubicBezTo>
                      <a:pt x="228" y="0"/>
                      <a:pt x="215" y="2"/>
                      <a:pt x="201" y="5"/>
                    </a:cubicBezTo>
                    <a:cubicBezTo>
                      <a:pt x="0" y="55"/>
                      <a:pt x="452" y="381"/>
                      <a:pt x="627" y="606"/>
                    </a:cubicBezTo>
                    <a:cubicBezTo>
                      <a:pt x="802" y="832"/>
                      <a:pt x="1479" y="2010"/>
                      <a:pt x="1379" y="2436"/>
                    </a:cubicBezTo>
                    <a:cubicBezTo>
                      <a:pt x="1279" y="2837"/>
                      <a:pt x="1905" y="2962"/>
                      <a:pt x="2206" y="3087"/>
                    </a:cubicBezTo>
                    <a:cubicBezTo>
                      <a:pt x="2367" y="3155"/>
                      <a:pt x="2467" y="3182"/>
                      <a:pt x="2524" y="3182"/>
                    </a:cubicBezTo>
                    <a:cubicBezTo>
                      <a:pt x="2678" y="3182"/>
                      <a:pt x="2510" y="2977"/>
                      <a:pt x="2381" y="2812"/>
                    </a:cubicBezTo>
                    <a:cubicBezTo>
                      <a:pt x="2231" y="2611"/>
                      <a:pt x="1429" y="1157"/>
                      <a:pt x="1078" y="731"/>
                    </a:cubicBezTo>
                    <a:cubicBezTo>
                      <a:pt x="725" y="355"/>
                      <a:pt x="460" y="0"/>
                      <a:pt x="242"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5" name="Google Shape;2675;g142567c3ff4_2_480"/>
              <p:cNvSpPr/>
              <p:nvPr/>
            </p:nvSpPr>
            <p:spPr>
              <a:xfrm>
                <a:off x="4554375" y="1831975"/>
                <a:ext cx="150700" cy="224450"/>
              </a:xfrm>
              <a:custGeom>
                <a:rect b="b" l="l" r="r" t="t"/>
                <a:pathLst>
                  <a:path extrusionOk="0" h="8978" w="6028">
                    <a:moveTo>
                      <a:pt x="4010" y="1"/>
                    </a:moveTo>
                    <a:cubicBezTo>
                      <a:pt x="3805" y="1"/>
                      <a:pt x="3779" y="276"/>
                      <a:pt x="3396" y="357"/>
                    </a:cubicBezTo>
                    <a:cubicBezTo>
                      <a:pt x="2919" y="457"/>
                      <a:pt x="2443" y="432"/>
                      <a:pt x="1842" y="607"/>
                    </a:cubicBezTo>
                    <a:cubicBezTo>
                      <a:pt x="1240" y="783"/>
                      <a:pt x="914" y="1159"/>
                      <a:pt x="1040" y="1535"/>
                    </a:cubicBezTo>
                    <a:cubicBezTo>
                      <a:pt x="1140" y="1885"/>
                      <a:pt x="1340" y="2487"/>
                      <a:pt x="1040" y="3139"/>
                    </a:cubicBezTo>
                    <a:cubicBezTo>
                      <a:pt x="714" y="3790"/>
                      <a:pt x="1090" y="3890"/>
                      <a:pt x="914" y="4191"/>
                    </a:cubicBezTo>
                    <a:cubicBezTo>
                      <a:pt x="764" y="4517"/>
                      <a:pt x="789" y="4743"/>
                      <a:pt x="463" y="4918"/>
                    </a:cubicBezTo>
                    <a:cubicBezTo>
                      <a:pt x="137" y="5119"/>
                      <a:pt x="37" y="5820"/>
                      <a:pt x="12" y="7550"/>
                    </a:cubicBezTo>
                    <a:cubicBezTo>
                      <a:pt x="1" y="8331"/>
                      <a:pt x="64" y="8546"/>
                      <a:pt x="171" y="8546"/>
                    </a:cubicBezTo>
                    <a:cubicBezTo>
                      <a:pt x="302" y="8546"/>
                      <a:pt x="497" y="8226"/>
                      <a:pt x="701" y="8226"/>
                    </a:cubicBezTo>
                    <a:cubicBezTo>
                      <a:pt x="705" y="8226"/>
                      <a:pt x="710" y="8226"/>
                      <a:pt x="714" y="8226"/>
                    </a:cubicBezTo>
                    <a:cubicBezTo>
                      <a:pt x="1115" y="8251"/>
                      <a:pt x="889" y="8577"/>
                      <a:pt x="864" y="8853"/>
                    </a:cubicBezTo>
                    <a:cubicBezTo>
                      <a:pt x="864" y="8944"/>
                      <a:pt x="891" y="8977"/>
                      <a:pt x="932" y="8977"/>
                    </a:cubicBezTo>
                    <a:cubicBezTo>
                      <a:pt x="1016" y="8977"/>
                      <a:pt x="1156" y="8837"/>
                      <a:pt x="1240" y="8753"/>
                    </a:cubicBezTo>
                    <a:cubicBezTo>
                      <a:pt x="1391" y="8627"/>
                      <a:pt x="2142" y="7374"/>
                      <a:pt x="2418" y="6948"/>
                    </a:cubicBezTo>
                    <a:cubicBezTo>
                      <a:pt x="2543" y="6748"/>
                      <a:pt x="2606" y="6729"/>
                      <a:pt x="2678" y="6729"/>
                    </a:cubicBezTo>
                    <a:cubicBezTo>
                      <a:pt x="2695" y="6729"/>
                      <a:pt x="2712" y="6730"/>
                      <a:pt x="2730" y="6730"/>
                    </a:cubicBezTo>
                    <a:cubicBezTo>
                      <a:pt x="2792" y="6730"/>
                      <a:pt x="2869" y="6719"/>
                      <a:pt x="2995" y="6622"/>
                    </a:cubicBezTo>
                    <a:cubicBezTo>
                      <a:pt x="3320" y="6372"/>
                      <a:pt x="3797" y="5946"/>
                      <a:pt x="3972" y="5570"/>
                    </a:cubicBezTo>
                    <a:cubicBezTo>
                      <a:pt x="4031" y="5451"/>
                      <a:pt x="4165" y="5416"/>
                      <a:pt x="4336" y="5416"/>
                    </a:cubicBezTo>
                    <a:cubicBezTo>
                      <a:pt x="4594" y="5416"/>
                      <a:pt x="4937" y="5496"/>
                      <a:pt x="5240" y="5496"/>
                    </a:cubicBezTo>
                    <a:cubicBezTo>
                      <a:pt x="5332" y="5496"/>
                      <a:pt x="5420" y="5489"/>
                      <a:pt x="5501" y="5469"/>
                    </a:cubicBezTo>
                    <a:cubicBezTo>
                      <a:pt x="6027" y="5344"/>
                      <a:pt x="6027" y="4893"/>
                      <a:pt x="5902" y="4442"/>
                    </a:cubicBezTo>
                    <a:cubicBezTo>
                      <a:pt x="5752" y="3966"/>
                      <a:pt x="5300" y="3815"/>
                      <a:pt x="5351" y="3464"/>
                    </a:cubicBezTo>
                    <a:cubicBezTo>
                      <a:pt x="5368" y="3353"/>
                      <a:pt x="5446" y="3333"/>
                      <a:pt x="5539" y="3333"/>
                    </a:cubicBezTo>
                    <a:cubicBezTo>
                      <a:pt x="5594" y="3333"/>
                      <a:pt x="5655" y="3340"/>
                      <a:pt x="5711" y="3340"/>
                    </a:cubicBezTo>
                    <a:cubicBezTo>
                      <a:pt x="5835" y="3340"/>
                      <a:pt x="5936" y="3303"/>
                      <a:pt x="5902" y="3063"/>
                    </a:cubicBezTo>
                    <a:cubicBezTo>
                      <a:pt x="5827" y="2537"/>
                      <a:pt x="5927" y="2061"/>
                      <a:pt x="5601" y="1760"/>
                    </a:cubicBezTo>
                    <a:cubicBezTo>
                      <a:pt x="5300" y="1434"/>
                      <a:pt x="5476" y="1134"/>
                      <a:pt x="5576" y="883"/>
                    </a:cubicBezTo>
                    <a:cubicBezTo>
                      <a:pt x="5641" y="705"/>
                      <a:pt x="5601" y="569"/>
                      <a:pt x="5470" y="569"/>
                    </a:cubicBezTo>
                    <a:cubicBezTo>
                      <a:pt x="5399" y="569"/>
                      <a:pt x="5299" y="610"/>
                      <a:pt x="5175" y="708"/>
                    </a:cubicBezTo>
                    <a:cubicBezTo>
                      <a:pt x="5112" y="758"/>
                      <a:pt x="5055" y="779"/>
                      <a:pt x="5001" y="779"/>
                    </a:cubicBezTo>
                    <a:cubicBezTo>
                      <a:pt x="4733" y="779"/>
                      <a:pt x="4552" y="244"/>
                      <a:pt x="4198" y="56"/>
                    </a:cubicBezTo>
                    <a:cubicBezTo>
                      <a:pt x="4119" y="17"/>
                      <a:pt x="4059" y="1"/>
                      <a:pt x="4010" y="1"/>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6" name="Google Shape;2676;g142567c3ff4_2_480"/>
              <p:cNvSpPr/>
              <p:nvPr/>
            </p:nvSpPr>
            <p:spPr>
              <a:xfrm>
                <a:off x="4428725" y="1795525"/>
                <a:ext cx="69625" cy="62950"/>
              </a:xfrm>
              <a:custGeom>
                <a:rect b="b" l="l" r="r" t="t"/>
                <a:pathLst>
                  <a:path extrusionOk="0" h="2518" w="2785">
                    <a:moveTo>
                      <a:pt x="2683" y="0"/>
                    </a:moveTo>
                    <a:cubicBezTo>
                      <a:pt x="2516" y="0"/>
                      <a:pt x="2131" y="311"/>
                      <a:pt x="2131" y="311"/>
                    </a:cubicBezTo>
                    <a:cubicBezTo>
                      <a:pt x="2131" y="311"/>
                      <a:pt x="1705" y="461"/>
                      <a:pt x="1479" y="862"/>
                    </a:cubicBezTo>
                    <a:cubicBezTo>
                      <a:pt x="1396" y="1019"/>
                      <a:pt x="1343" y="1064"/>
                      <a:pt x="1279" y="1064"/>
                    </a:cubicBezTo>
                    <a:cubicBezTo>
                      <a:pt x="1194" y="1064"/>
                      <a:pt x="1088" y="987"/>
                      <a:pt x="865" y="987"/>
                    </a:cubicBezTo>
                    <a:cubicBezTo>
                      <a:pt x="797" y="987"/>
                      <a:pt x="719" y="994"/>
                      <a:pt x="627" y="1013"/>
                    </a:cubicBezTo>
                    <a:cubicBezTo>
                      <a:pt x="1" y="1113"/>
                      <a:pt x="452" y="1564"/>
                      <a:pt x="351" y="1990"/>
                    </a:cubicBezTo>
                    <a:cubicBezTo>
                      <a:pt x="280" y="2292"/>
                      <a:pt x="536" y="2518"/>
                      <a:pt x="762" y="2518"/>
                    </a:cubicBezTo>
                    <a:cubicBezTo>
                      <a:pt x="856" y="2518"/>
                      <a:pt x="944" y="2479"/>
                      <a:pt x="1003" y="2391"/>
                    </a:cubicBezTo>
                    <a:cubicBezTo>
                      <a:pt x="1254" y="2015"/>
                      <a:pt x="2532" y="762"/>
                      <a:pt x="2732" y="211"/>
                    </a:cubicBezTo>
                    <a:cubicBezTo>
                      <a:pt x="2784" y="55"/>
                      <a:pt x="2753" y="0"/>
                      <a:pt x="2683"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7" name="Google Shape;2677;g142567c3ff4_2_480"/>
              <p:cNvSpPr/>
              <p:nvPr/>
            </p:nvSpPr>
            <p:spPr>
              <a:xfrm>
                <a:off x="4526475" y="1814025"/>
                <a:ext cx="94625" cy="39675"/>
              </a:xfrm>
              <a:custGeom>
                <a:rect b="b" l="l" r="r" t="t"/>
                <a:pathLst>
                  <a:path extrusionOk="0" h="1587" w="3785">
                    <a:moveTo>
                      <a:pt x="3148" y="0"/>
                    </a:moveTo>
                    <a:cubicBezTo>
                      <a:pt x="2617" y="0"/>
                      <a:pt x="1609" y="797"/>
                      <a:pt x="852" y="1050"/>
                    </a:cubicBezTo>
                    <a:cubicBezTo>
                      <a:pt x="0" y="1300"/>
                      <a:pt x="552" y="1526"/>
                      <a:pt x="852" y="1576"/>
                    </a:cubicBezTo>
                    <a:cubicBezTo>
                      <a:pt x="899" y="1583"/>
                      <a:pt x="950" y="1587"/>
                      <a:pt x="1004" y="1587"/>
                    </a:cubicBezTo>
                    <a:cubicBezTo>
                      <a:pt x="1849" y="1587"/>
                      <a:pt x="3509" y="724"/>
                      <a:pt x="3509" y="724"/>
                    </a:cubicBezTo>
                    <a:cubicBezTo>
                      <a:pt x="3509" y="724"/>
                      <a:pt x="3785" y="222"/>
                      <a:pt x="3284" y="22"/>
                    </a:cubicBezTo>
                    <a:cubicBezTo>
                      <a:pt x="3243" y="7"/>
                      <a:pt x="3198" y="0"/>
                      <a:pt x="3148"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8" name="Google Shape;2678;g142567c3ff4_2_480"/>
              <p:cNvSpPr/>
              <p:nvPr/>
            </p:nvSpPr>
            <p:spPr>
              <a:xfrm>
                <a:off x="4694725" y="1985700"/>
                <a:ext cx="51700" cy="35925"/>
              </a:xfrm>
              <a:custGeom>
                <a:rect b="b" l="l" r="r" t="t"/>
                <a:pathLst>
                  <a:path extrusionOk="0" h="1437" w="2068">
                    <a:moveTo>
                      <a:pt x="1268" y="0"/>
                    </a:moveTo>
                    <a:cubicBezTo>
                      <a:pt x="984" y="0"/>
                      <a:pt x="730" y="211"/>
                      <a:pt x="470" y="211"/>
                    </a:cubicBezTo>
                    <a:cubicBezTo>
                      <a:pt x="435" y="211"/>
                      <a:pt x="399" y="207"/>
                      <a:pt x="363" y="198"/>
                    </a:cubicBezTo>
                    <a:cubicBezTo>
                      <a:pt x="348" y="193"/>
                      <a:pt x="334" y="191"/>
                      <a:pt x="320" y="191"/>
                    </a:cubicBezTo>
                    <a:cubicBezTo>
                      <a:pt x="0" y="191"/>
                      <a:pt x="232" y="1437"/>
                      <a:pt x="952" y="1437"/>
                    </a:cubicBezTo>
                    <a:cubicBezTo>
                      <a:pt x="1041" y="1437"/>
                      <a:pt x="1137" y="1418"/>
                      <a:pt x="1240" y="1376"/>
                    </a:cubicBezTo>
                    <a:cubicBezTo>
                      <a:pt x="1867" y="1125"/>
                      <a:pt x="2067" y="498"/>
                      <a:pt x="1616" y="122"/>
                    </a:cubicBezTo>
                    <a:cubicBezTo>
                      <a:pt x="1494" y="33"/>
                      <a:pt x="1379" y="0"/>
                      <a:pt x="1268"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9" name="Google Shape;2679;g142567c3ff4_2_480"/>
              <p:cNvSpPr/>
              <p:nvPr/>
            </p:nvSpPr>
            <p:spPr>
              <a:xfrm>
                <a:off x="4750775" y="1828625"/>
                <a:ext cx="35425" cy="37475"/>
              </a:xfrm>
              <a:custGeom>
                <a:rect b="b" l="l" r="r" t="t"/>
                <a:pathLst>
                  <a:path extrusionOk="0" h="1499" w="1417">
                    <a:moveTo>
                      <a:pt x="184" y="0"/>
                    </a:moveTo>
                    <a:cubicBezTo>
                      <a:pt x="4" y="0"/>
                      <a:pt x="133" y="559"/>
                      <a:pt x="76" y="691"/>
                    </a:cubicBezTo>
                    <a:cubicBezTo>
                      <a:pt x="1" y="867"/>
                      <a:pt x="352" y="1117"/>
                      <a:pt x="1304" y="1493"/>
                    </a:cubicBezTo>
                    <a:cubicBezTo>
                      <a:pt x="1311" y="1497"/>
                      <a:pt x="1317" y="1498"/>
                      <a:pt x="1322" y="1498"/>
                    </a:cubicBezTo>
                    <a:cubicBezTo>
                      <a:pt x="1417" y="1498"/>
                      <a:pt x="1026" y="788"/>
                      <a:pt x="477" y="215"/>
                    </a:cubicBezTo>
                    <a:cubicBezTo>
                      <a:pt x="335" y="60"/>
                      <a:pt x="243" y="0"/>
                      <a:pt x="184"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0" name="Google Shape;2680;g142567c3ff4_2_480"/>
              <p:cNvSpPr/>
              <p:nvPr/>
            </p:nvSpPr>
            <p:spPr>
              <a:xfrm>
                <a:off x="4490125" y="1653125"/>
                <a:ext cx="778225" cy="1085675"/>
              </a:xfrm>
              <a:custGeom>
                <a:rect b="b" l="l" r="r" t="t"/>
                <a:pathLst>
                  <a:path extrusionOk="0" h="43427" w="31129">
                    <a:moveTo>
                      <a:pt x="24530" y="13022"/>
                    </a:moveTo>
                    <a:cubicBezTo>
                      <a:pt x="24545" y="13022"/>
                      <a:pt x="24564" y="13031"/>
                      <a:pt x="24587" y="13050"/>
                    </a:cubicBezTo>
                    <a:cubicBezTo>
                      <a:pt x="24863" y="13250"/>
                      <a:pt x="25089" y="14027"/>
                      <a:pt x="25164" y="14027"/>
                    </a:cubicBezTo>
                    <a:cubicBezTo>
                      <a:pt x="25228" y="14027"/>
                      <a:pt x="25624" y="14248"/>
                      <a:pt x="25704" y="14248"/>
                    </a:cubicBezTo>
                    <a:cubicBezTo>
                      <a:pt x="25718" y="14248"/>
                      <a:pt x="25722" y="14242"/>
                      <a:pt x="25715" y="14227"/>
                    </a:cubicBezTo>
                    <a:cubicBezTo>
                      <a:pt x="25698" y="14143"/>
                      <a:pt x="25862" y="14014"/>
                      <a:pt x="26010" y="14014"/>
                    </a:cubicBezTo>
                    <a:cubicBezTo>
                      <a:pt x="26082" y="14014"/>
                      <a:pt x="26150" y="14045"/>
                      <a:pt x="26191" y="14127"/>
                    </a:cubicBezTo>
                    <a:cubicBezTo>
                      <a:pt x="26292" y="14403"/>
                      <a:pt x="26241" y="14603"/>
                      <a:pt x="26342" y="14754"/>
                    </a:cubicBezTo>
                    <a:cubicBezTo>
                      <a:pt x="26442" y="14904"/>
                      <a:pt x="26993" y="15330"/>
                      <a:pt x="27144" y="15506"/>
                    </a:cubicBezTo>
                    <a:cubicBezTo>
                      <a:pt x="27294" y="15681"/>
                      <a:pt x="27319" y="16258"/>
                      <a:pt x="26968" y="16258"/>
                    </a:cubicBezTo>
                    <a:cubicBezTo>
                      <a:pt x="26542" y="16258"/>
                      <a:pt x="26517" y="15506"/>
                      <a:pt x="25966" y="15380"/>
                    </a:cubicBezTo>
                    <a:cubicBezTo>
                      <a:pt x="25414" y="15255"/>
                      <a:pt x="24888" y="15230"/>
                      <a:pt x="24738" y="14503"/>
                    </a:cubicBezTo>
                    <a:cubicBezTo>
                      <a:pt x="24624" y="13845"/>
                      <a:pt x="24387" y="13022"/>
                      <a:pt x="24530" y="13022"/>
                    </a:cubicBezTo>
                    <a:close/>
                    <a:moveTo>
                      <a:pt x="23622" y="15509"/>
                    </a:moveTo>
                    <a:cubicBezTo>
                      <a:pt x="23636" y="15509"/>
                      <a:pt x="23664" y="15539"/>
                      <a:pt x="23710" y="15606"/>
                    </a:cubicBezTo>
                    <a:cubicBezTo>
                      <a:pt x="23911" y="15907"/>
                      <a:pt x="23660" y="16358"/>
                      <a:pt x="24312" y="16358"/>
                    </a:cubicBezTo>
                    <a:cubicBezTo>
                      <a:pt x="24622" y="16358"/>
                      <a:pt x="24870" y="16301"/>
                      <a:pt x="25052" y="16301"/>
                    </a:cubicBezTo>
                    <a:cubicBezTo>
                      <a:pt x="25253" y="16301"/>
                      <a:pt x="25375" y="16370"/>
                      <a:pt x="25414" y="16659"/>
                    </a:cubicBezTo>
                    <a:cubicBezTo>
                      <a:pt x="25515" y="17210"/>
                      <a:pt x="25414" y="17811"/>
                      <a:pt x="24863" y="17962"/>
                    </a:cubicBezTo>
                    <a:cubicBezTo>
                      <a:pt x="24287" y="18112"/>
                      <a:pt x="24713" y="18939"/>
                      <a:pt x="24512" y="19065"/>
                    </a:cubicBezTo>
                    <a:cubicBezTo>
                      <a:pt x="24365" y="19150"/>
                      <a:pt x="24135" y="19272"/>
                      <a:pt x="23920" y="19272"/>
                    </a:cubicBezTo>
                    <a:cubicBezTo>
                      <a:pt x="23695" y="19272"/>
                      <a:pt x="23486" y="19138"/>
                      <a:pt x="23409" y="18689"/>
                    </a:cubicBezTo>
                    <a:cubicBezTo>
                      <a:pt x="23297" y="17900"/>
                      <a:pt x="22698" y="16686"/>
                      <a:pt x="22961" y="16686"/>
                    </a:cubicBezTo>
                    <a:cubicBezTo>
                      <a:pt x="22990" y="16686"/>
                      <a:pt x="23030" y="16701"/>
                      <a:pt x="23083" y="16734"/>
                    </a:cubicBezTo>
                    <a:cubicBezTo>
                      <a:pt x="23473" y="16993"/>
                      <a:pt x="23492" y="17418"/>
                      <a:pt x="23577" y="17418"/>
                    </a:cubicBezTo>
                    <a:cubicBezTo>
                      <a:pt x="23607" y="17418"/>
                      <a:pt x="23645" y="17365"/>
                      <a:pt x="23710" y="17235"/>
                    </a:cubicBezTo>
                    <a:cubicBezTo>
                      <a:pt x="23936" y="16734"/>
                      <a:pt x="24312" y="16533"/>
                      <a:pt x="24036" y="16508"/>
                    </a:cubicBezTo>
                    <a:cubicBezTo>
                      <a:pt x="24030" y="16508"/>
                      <a:pt x="24024" y="16507"/>
                      <a:pt x="24018" y="16507"/>
                    </a:cubicBezTo>
                    <a:cubicBezTo>
                      <a:pt x="23871" y="16507"/>
                      <a:pt x="23788" y="16686"/>
                      <a:pt x="23746" y="16686"/>
                    </a:cubicBezTo>
                    <a:cubicBezTo>
                      <a:pt x="23720" y="16686"/>
                      <a:pt x="23710" y="16620"/>
                      <a:pt x="23710" y="16408"/>
                    </a:cubicBezTo>
                    <a:cubicBezTo>
                      <a:pt x="23710" y="15950"/>
                      <a:pt x="23568" y="15509"/>
                      <a:pt x="23622" y="15509"/>
                    </a:cubicBezTo>
                    <a:close/>
                    <a:moveTo>
                      <a:pt x="7132" y="1"/>
                    </a:moveTo>
                    <a:cubicBezTo>
                      <a:pt x="4417" y="1"/>
                      <a:pt x="3635" y="1095"/>
                      <a:pt x="3635" y="1095"/>
                    </a:cubicBezTo>
                    <a:cubicBezTo>
                      <a:pt x="3484" y="1320"/>
                      <a:pt x="2106" y="1696"/>
                      <a:pt x="2006" y="1997"/>
                    </a:cubicBezTo>
                    <a:cubicBezTo>
                      <a:pt x="1905" y="2273"/>
                      <a:pt x="1805" y="2222"/>
                      <a:pt x="1379" y="2273"/>
                    </a:cubicBezTo>
                    <a:cubicBezTo>
                      <a:pt x="978" y="2323"/>
                      <a:pt x="1" y="2473"/>
                      <a:pt x="778" y="2548"/>
                    </a:cubicBezTo>
                    <a:cubicBezTo>
                      <a:pt x="808" y="2550"/>
                      <a:pt x="842" y="2551"/>
                      <a:pt x="877" y="2551"/>
                    </a:cubicBezTo>
                    <a:cubicBezTo>
                      <a:pt x="1768" y="2551"/>
                      <a:pt x="4104" y="1968"/>
                      <a:pt x="5189" y="1871"/>
                    </a:cubicBezTo>
                    <a:cubicBezTo>
                      <a:pt x="5426" y="1845"/>
                      <a:pt x="5635" y="1834"/>
                      <a:pt x="5824" y="1834"/>
                    </a:cubicBezTo>
                    <a:cubicBezTo>
                      <a:pt x="6537" y="1834"/>
                      <a:pt x="6970" y="1988"/>
                      <a:pt x="7545" y="2047"/>
                    </a:cubicBezTo>
                    <a:cubicBezTo>
                      <a:pt x="8271" y="2122"/>
                      <a:pt x="10051" y="2147"/>
                      <a:pt x="10051" y="2147"/>
                    </a:cubicBezTo>
                    <a:cubicBezTo>
                      <a:pt x="10051" y="2147"/>
                      <a:pt x="9804" y="2730"/>
                      <a:pt x="10371" y="2730"/>
                    </a:cubicBezTo>
                    <a:cubicBezTo>
                      <a:pt x="10403" y="2730"/>
                      <a:pt x="10439" y="2728"/>
                      <a:pt x="10477" y="2724"/>
                    </a:cubicBezTo>
                    <a:cubicBezTo>
                      <a:pt x="10548" y="2719"/>
                      <a:pt x="10613" y="2716"/>
                      <a:pt x="10674" y="2716"/>
                    </a:cubicBezTo>
                    <a:cubicBezTo>
                      <a:pt x="11238" y="2716"/>
                      <a:pt x="11401" y="2911"/>
                      <a:pt x="11605" y="3024"/>
                    </a:cubicBezTo>
                    <a:cubicBezTo>
                      <a:pt x="11855" y="3150"/>
                      <a:pt x="11304" y="3275"/>
                      <a:pt x="11404" y="3400"/>
                    </a:cubicBezTo>
                    <a:cubicBezTo>
                      <a:pt x="11504" y="3526"/>
                      <a:pt x="12181" y="3551"/>
                      <a:pt x="13259" y="4252"/>
                    </a:cubicBezTo>
                    <a:cubicBezTo>
                      <a:pt x="13876" y="4664"/>
                      <a:pt x="14287" y="4731"/>
                      <a:pt x="14586" y="4731"/>
                    </a:cubicBezTo>
                    <a:cubicBezTo>
                      <a:pt x="14730" y="4731"/>
                      <a:pt x="14849" y="4715"/>
                      <a:pt x="14952" y="4715"/>
                    </a:cubicBezTo>
                    <a:cubicBezTo>
                      <a:pt x="15000" y="4715"/>
                      <a:pt x="15045" y="4719"/>
                      <a:pt x="15088" y="4729"/>
                    </a:cubicBezTo>
                    <a:cubicBezTo>
                      <a:pt x="15439" y="4804"/>
                      <a:pt x="14036" y="4804"/>
                      <a:pt x="14637" y="5280"/>
                    </a:cubicBezTo>
                    <a:cubicBezTo>
                      <a:pt x="15214" y="5731"/>
                      <a:pt x="16617" y="6057"/>
                      <a:pt x="16642" y="6433"/>
                    </a:cubicBezTo>
                    <a:cubicBezTo>
                      <a:pt x="16667" y="6834"/>
                      <a:pt x="16467" y="7460"/>
                      <a:pt x="16718" y="7761"/>
                    </a:cubicBezTo>
                    <a:cubicBezTo>
                      <a:pt x="16943" y="8087"/>
                      <a:pt x="17119" y="8513"/>
                      <a:pt x="17419" y="9090"/>
                    </a:cubicBezTo>
                    <a:cubicBezTo>
                      <a:pt x="17679" y="9633"/>
                      <a:pt x="18652" y="10199"/>
                      <a:pt x="18006" y="10199"/>
                    </a:cubicBezTo>
                    <a:cubicBezTo>
                      <a:pt x="17967" y="10199"/>
                      <a:pt x="17922" y="10197"/>
                      <a:pt x="17870" y="10192"/>
                    </a:cubicBezTo>
                    <a:cubicBezTo>
                      <a:pt x="16993" y="10117"/>
                      <a:pt x="16417" y="10067"/>
                      <a:pt x="16793" y="9867"/>
                    </a:cubicBezTo>
                    <a:cubicBezTo>
                      <a:pt x="17117" y="9704"/>
                      <a:pt x="17334" y="9179"/>
                      <a:pt x="16950" y="9179"/>
                    </a:cubicBezTo>
                    <a:cubicBezTo>
                      <a:pt x="16919" y="9179"/>
                      <a:pt x="16883" y="9182"/>
                      <a:pt x="16843" y="9190"/>
                    </a:cubicBezTo>
                    <a:cubicBezTo>
                      <a:pt x="16317" y="9290"/>
                      <a:pt x="14512" y="9315"/>
                      <a:pt x="14312" y="9516"/>
                    </a:cubicBezTo>
                    <a:cubicBezTo>
                      <a:pt x="14111" y="9691"/>
                      <a:pt x="14412" y="10142"/>
                      <a:pt x="14612" y="10994"/>
                    </a:cubicBezTo>
                    <a:cubicBezTo>
                      <a:pt x="14788" y="11846"/>
                      <a:pt x="14738" y="12122"/>
                      <a:pt x="14637" y="13125"/>
                    </a:cubicBezTo>
                    <a:cubicBezTo>
                      <a:pt x="14512" y="14127"/>
                      <a:pt x="14562" y="14077"/>
                      <a:pt x="14813" y="14754"/>
                    </a:cubicBezTo>
                    <a:cubicBezTo>
                      <a:pt x="15016" y="15281"/>
                      <a:pt x="15415" y="15644"/>
                      <a:pt x="15614" y="15644"/>
                    </a:cubicBezTo>
                    <a:cubicBezTo>
                      <a:pt x="15660" y="15644"/>
                      <a:pt x="15696" y="15624"/>
                      <a:pt x="15715" y="15581"/>
                    </a:cubicBezTo>
                    <a:cubicBezTo>
                      <a:pt x="15802" y="15364"/>
                      <a:pt x="15627" y="14700"/>
                      <a:pt x="15932" y="14700"/>
                    </a:cubicBezTo>
                    <a:cubicBezTo>
                      <a:pt x="15980" y="14700"/>
                      <a:pt x="16041" y="14716"/>
                      <a:pt x="16116" y="14754"/>
                    </a:cubicBezTo>
                    <a:cubicBezTo>
                      <a:pt x="16667" y="15029"/>
                      <a:pt x="17018" y="15681"/>
                      <a:pt x="17194" y="15831"/>
                    </a:cubicBezTo>
                    <a:cubicBezTo>
                      <a:pt x="17308" y="15917"/>
                      <a:pt x="17455" y="15995"/>
                      <a:pt x="17574" y="15995"/>
                    </a:cubicBezTo>
                    <a:cubicBezTo>
                      <a:pt x="17664" y="15995"/>
                      <a:pt x="17738" y="15950"/>
                      <a:pt x="17770" y="15831"/>
                    </a:cubicBezTo>
                    <a:cubicBezTo>
                      <a:pt x="17845" y="15556"/>
                      <a:pt x="17269" y="14453"/>
                      <a:pt x="17344" y="14253"/>
                    </a:cubicBezTo>
                    <a:cubicBezTo>
                      <a:pt x="17419" y="14027"/>
                      <a:pt x="17043" y="13726"/>
                      <a:pt x="17043" y="13726"/>
                    </a:cubicBezTo>
                    <a:cubicBezTo>
                      <a:pt x="17043" y="13726"/>
                      <a:pt x="16542" y="13375"/>
                      <a:pt x="16442" y="12949"/>
                    </a:cubicBezTo>
                    <a:cubicBezTo>
                      <a:pt x="16342" y="12498"/>
                      <a:pt x="16417" y="12573"/>
                      <a:pt x="16216" y="12147"/>
                    </a:cubicBezTo>
                    <a:cubicBezTo>
                      <a:pt x="16016" y="11696"/>
                      <a:pt x="15765" y="11195"/>
                      <a:pt x="15991" y="11195"/>
                    </a:cubicBezTo>
                    <a:cubicBezTo>
                      <a:pt x="16191" y="11195"/>
                      <a:pt x="16317" y="11320"/>
                      <a:pt x="16492" y="11947"/>
                    </a:cubicBezTo>
                    <a:cubicBezTo>
                      <a:pt x="16692" y="12573"/>
                      <a:pt x="16843" y="12674"/>
                      <a:pt x="16968" y="12824"/>
                    </a:cubicBezTo>
                    <a:cubicBezTo>
                      <a:pt x="17081" y="12937"/>
                      <a:pt x="17521" y="13132"/>
                      <a:pt x="17790" y="13132"/>
                    </a:cubicBezTo>
                    <a:cubicBezTo>
                      <a:pt x="17819" y="13132"/>
                      <a:pt x="17846" y="13130"/>
                      <a:pt x="17870" y="13125"/>
                    </a:cubicBezTo>
                    <a:cubicBezTo>
                      <a:pt x="18127" y="13078"/>
                      <a:pt x="18123" y="12488"/>
                      <a:pt x="18405" y="12488"/>
                    </a:cubicBezTo>
                    <a:cubicBezTo>
                      <a:pt x="18425" y="12488"/>
                      <a:pt x="18448" y="12491"/>
                      <a:pt x="18472" y="12498"/>
                    </a:cubicBezTo>
                    <a:cubicBezTo>
                      <a:pt x="18848" y="12598"/>
                      <a:pt x="18021" y="12974"/>
                      <a:pt x="18196" y="13300"/>
                    </a:cubicBezTo>
                    <a:cubicBezTo>
                      <a:pt x="18372" y="13651"/>
                      <a:pt x="19124" y="14002"/>
                      <a:pt x="19099" y="14177"/>
                    </a:cubicBezTo>
                    <a:cubicBezTo>
                      <a:pt x="19094" y="14203"/>
                      <a:pt x="19072" y="14212"/>
                      <a:pt x="19039" y="14212"/>
                    </a:cubicBezTo>
                    <a:cubicBezTo>
                      <a:pt x="18928" y="14212"/>
                      <a:pt x="18689" y="14103"/>
                      <a:pt x="18558" y="14103"/>
                    </a:cubicBezTo>
                    <a:cubicBezTo>
                      <a:pt x="18496" y="14103"/>
                      <a:pt x="18458" y="14128"/>
                      <a:pt x="18472" y="14202"/>
                    </a:cubicBezTo>
                    <a:cubicBezTo>
                      <a:pt x="18522" y="14453"/>
                      <a:pt x="18973" y="14979"/>
                      <a:pt x="19099" y="15155"/>
                    </a:cubicBezTo>
                    <a:cubicBezTo>
                      <a:pt x="19214" y="15317"/>
                      <a:pt x="19180" y="15843"/>
                      <a:pt x="18977" y="15843"/>
                    </a:cubicBezTo>
                    <a:cubicBezTo>
                      <a:pt x="18960" y="15843"/>
                      <a:pt x="18942" y="15839"/>
                      <a:pt x="18923" y="15831"/>
                    </a:cubicBezTo>
                    <a:cubicBezTo>
                      <a:pt x="18732" y="15762"/>
                      <a:pt x="18673" y="15462"/>
                      <a:pt x="18596" y="15462"/>
                    </a:cubicBezTo>
                    <a:cubicBezTo>
                      <a:pt x="18563" y="15462"/>
                      <a:pt x="18526" y="15520"/>
                      <a:pt x="18472" y="15681"/>
                    </a:cubicBezTo>
                    <a:cubicBezTo>
                      <a:pt x="18297" y="16182"/>
                      <a:pt x="18397" y="16408"/>
                      <a:pt x="18121" y="16533"/>
                    </a:cubicBezTo>
                    <a:cubicBezTo>
                      <a:pt x="17971" y="16596"/>
                      <a:pt x="17958" y="16596"/>
                      <a:pt x="17952" y="16596"/>
                    </a:cubicBezTo>
                    <a:cubicBezTo>
                      <a:pt x="17946" y="16596"/>
                      <a:pt x="17946" y="16596"/>
                      <a:pt x="17820" y="16659"/>
                    </a:cubicBezTo>
                    <a:cubicBezTo>
                      <a:pt x="17687" y="16733"/>
                      <a:pt x="17500" y="16825"/>
                      <a:pt x="17334" y="16825"/>
                    </a:cubicBezTo>
                    <a:cubicBezTo>
                      <a:pt x="17220" y="16825"/>
                      <a:pt x="17115" y="16781"/>
                      <a:pt x="17043" y="16659"/>
                    </a:cubicBezTo>
                    <a:cubicBezTo>
                      <a:pt x="16868" y="16383"/>
                      <a:pt x="17043" y="16258"/>
                      <a:pt x="16818" y="15982"/>
                    </a:cubicBezTo>
                    <a:cubicBezTo>
                      <a:pt x="16629" y="15794"/>
                      <a:pt x="16455" y="15492"/>
                      <a:pt x="16370" y="15492"/>
                    </a:cubicBezTo>
                    <a:cubicBezTo>
                      <a:pt x="16341" y="15492"/>
                      <a:pt x="16323" y="15525"/>
                      <a:pt x="16317" y="15606"/>
                    </a:cubicBezTo>
                    <a:cubicBezTo>
                      <a:pt x="16291" y="15907"/>
                      <a:pt x="16291" y="16032"/>
                      <a:pt x="16517" y="16358"/>
                    </a:cubicBezTo>
                    <a:cubicBezTo>
                      <a:pt x="16768" y="16659"/>
                      <a:pt x="17043" y="16834"/>
                      <a:pt x="16993" y="17110"/>
                    </a:cubicBezTo>
                    <a:cubicBezTo>
                      <a:pt x="16943" y="17360"/>
                      <a:pt x="16442" y="17385"/>
                      <a:pt x="16367" y="17962"/>
                    </a:cubicBezTo>
                    <a:cubicBezTo>
                      <a:pt x="16291" y="18538"/>
                      <a:pt x="16467" y="18513"/>
                      <a:pt x="16266" y="18789"/>
                    </a:cubicBezTo>
                    <a:cubicBezTo>
                      <a:pt x="16066" y="19090"/>
                      <a:pt x="16066" y="19090"/>
                      <a:pt x="16066" y="19340"/>
                    </a:cubicBezTo>
                    <a:cubicBezTo>
                      <a:pt x="16066" y="19591"/>
                      <a:pt x="15916" y="19892"/>
                      <a:pt x="15765" y="20017"/>
                    </a:cubicBezTo>
                    <a:cubicBezTo>
                      <a:pt x="15751" y="20029"/>
                      <a:pt x="15733" y="20033"/>
                      <a:pt x="15714" y="20033"/>
                    </a:cubicBezTo>
                    <a:cubicBezTo>
                      <a:pt x="15616" y="20033"/>
                      <a:pt x="15470" y="19903"/>
                      <a:pt x="15408" y="19903"/>
                    </a:cubicBezTo>
                    <a:cubicBezTo>
                      <a:pt x="15379" y="19903"/>
                      <a:pt x="15368" y="19932"/>
                      <a:pt x="15389" y="20017"/>
                    </a:cubicBezTo>
                    <a:cubicBezTo>
                      <a:pt x="15464" y="20293"/>
                      <a:pt x="15690" y="20418"/>
                      <a:pt x="15439" y="20493"/>
                    </a:cubicBezTo>
                    <a:cubicBezTo>
                      <a:pt x="15164" y="20568"/>
                      <a:pt x="14562" y="20568"/>
                      <a:pt x="14713" y="20719"/>
                    </a:cubicBezTo>
                    <a:cubicBezTo>
                      <a:pt x="14863" y="20869"/>
                      <a:pt x="15264" y="20994"/>
                      <a:pt x="15464" y="20994"/>
                    </a:cubicBezTo>
                    <a:cubicBezTo>
                      <a:pt x="15665" y="20994"/>
                      <a:pt x="15941" y="21395"/>
                      <a:pt x="16091" y="21621"/>
                    </a:cubicBezTo>
                    <a:cubicBezTo>
                      <a:pt x="16241" y="21872"/>
                      <a:pt x="16342" y="22373"/>
                      <a:pt x="16291" y="22573"/>
                    </a:cubicBezTo>
                    <a:cubicBezTo>
                      <a:pt x="16241" y="22749"/>
                      <a:pt x="15088" y="23050"/>
                      <a:pt x="14738" y="23175"/>
                    </a:cubicBezTo>
                    <a:cubicBezTo>
                      <a:pt x="14362" y="23275"/>
                      <a:pt x="14161" y="23275"/>
                      <a:pt x="14136" y="23451"/>
                    </a:cubicBezTo>
                    <a:cubicBezTo>
                      <a:pt x="14111" y="23626"/>
                      <a:pt x="14186" y="24052"/>
                      <a:pt x="14387" y="24478"/>
                    </a:cubicBezTo>
                    <a:cubicBezTo>
                      <a:pt x="14612" y="24879"/>
                      <a:pt x="14236" y="25130"/>
                      <a:pt x="14362" y="25380"/>
                    </a:cubicBezTo>
                    <a:cubicBezTo>
                      <a:pt x="14487" y="25631"/>
                      <a:pt x="14788" y="25882"/>
                      <a:pt x="14687" y="26107"/>
                    </a:cubicBezTo>
                    <a:cubicBezTo>
                      <a:pt x="14655" y="26181"/>
                      <a:pt x="14675" y="26201"/>
                      <a:pt x="14734" y="26201"/>
                    </a:cubicBezTo>
                    <a:cubicBezTo>
                      <a:pt x="14805" y="26201"/>
                      <a:pt x="14934" y="26170"/>
                      <a:pt x="15090" y="26170"/>
                    </a:cubicBezTo>
                    <a:cubicBezTo>
                      <a:pt x="15197" y="26170"/>
                      <a:pt x="15316" y="26185"/>
                      <a:pt x="15439" y="26233"/>
                    </a:cubicBezTo>
                    <a:cubicBezTo>
                      <a:pt x="15780" y="26373"/>
                      <a:pt x="15752" y="26641"/>
                      <a:pt x="15919" y="26641"/>
                    </a:cubicBezTo>
                    <a:cubicBezTo>
                      <a:pt x="15961" y="26641"/>
                      <a:pt x="16015" y="26624"/>
                      <a:pt x="16091" y="26583"/>
                    </a:cubicBezTo>
                    <a:cubicBezTo>
                      <a:pt x="16442" y="26358"/>
                      <a:pt x="16166" y="26157"/>
                      <a:pt x="16467" y="26082"/>
                    </a:cubicBezTo>
                    <a:cubicBezTo>
                      <a:pt x="16537" y="26066"/>
                      <a:pt x="16607" y="26061"/>
                      <a:pt x="16673" y="26061"/>
                    </a:cubicBezTo>
                    <a:cubicBezTo>
                      <a:pt x="16763" y="26061"/>
                      <a:pt x="16846" y="26070"/>
                      <a:pt x="16918" y="26070"/>
                    </a:cubicBezTo>
                    <a:cubicBezTo>
                      <a:pt x="17043" y="26070"/>
                      <a:pt x="17131" y="26045"/>
                      <a:pt x="17144" y="25907"/>
                    </a:cubicBezTo>
                    <a:cubicBezTo>
                      <a:pt x="17169" y="25606"/>
                      <a:pt x="17620" y="24829"/>
                      <a:pt x="17570" y="24754"/>
                    </a:cubicBezTo>
                    <a:cubicBezTo>
                      <a:pt x="17520" y="24679"/>
                      <a:pt x="17144" y="24679"/>
                      <a:pt x="17344" y="24328"/>
                    </a:cubicBezTo>
                    <a:cubicBezTo>
                      <a:pt x="17520" y="24002"/>
                      <a:pt x="17971" y="23050"/>
                      <a:pt x="17971" y="22924"/>
                    </a:cubicBezTo>
                    <a:cubicBezTo>
                      <a:pt x="17971" y="22799"/>
                      <a:pt x="17494" y="22273"/>
                      <a:pt x="17971" y="22222"/>
                    </a:cubicBezTo>
                    <a:cubicBezTo>
                      <a:pt x="18043" y="22214"/>
                      <a:pt x="18103" y="22212"/>
                      <a:pt x="18154" y="22212"/>
                    </a:cubicBezTo>
                    <a:cubicBezTo>
                      <a:pt x="18282" y="22212"/>
                      <a:pt x="18350" y="22230"/>
                      <a:pt x="18402" y="22230"/>
                    </a:cubicBezTo>
                    <a:cubicBezTo>
                      <a:pt x="18458" y="22230"/>
                      <a:pt x="18496" y="22209"/>
                      <a:pt x="18572" y="22122"/>
                    </a:cubicBezTo>
                    <a:cubicBezTo>
                      <a:pt x="18760" y="21934"/>
                      <a:pt x="18816" y="21108"/>
                      <a:pt x="19193" y="21108"/>
                    </a:cubicBezTo>
                    <a:cubicBezTo>
                      <a:pt x="19219" y="21108"/>
                      <a:pt x="19246" y="21112"/>
                      <a:pt x="19274" y="21120"/>
                    </a:cubicBezTo>
                    <a:cubicBezTo>
                      <a:pt x="19750" y="21220"/>
                      <a:pt x="20001" y="21596"/>
                      <a:pt x="20452" y="21646"/>
                    </a:cubicBezTo>
                    <a:cubicBezTo>
                      <a:pt x="20903" y="21721"/>
                      <a:pt x="21605" y="21847"/>
                      <a:pt x="21805" y="22172"/>
                    </a:cubicBezTo>
                    <a:cubicBezTo>
                      <a:pt x="22006" y="22523"/>
                      <a:pt x="21630" y="23150"/>
                      <a:pt x="21630" y="23150"/>
                    </a:cubicBezTo>
                    <a:cubicBezTo>
                      <a:pt x="21630" y="23150"/>
                      <a:pt x="21204" y="23325"/>
                      <a:pt x="21329" y="23425"/>
                    </a:cubicBezTo>
                    <a:cubicBezTo>
                      <a:pt x="21435" y="23496"/>
                      <a:pt x="21805" y="23567"/>
                      <a:pt x="22012" y="23567"/>
                    </a:cubicBezTo>
                    <a:cubicBezTo>
                      <a:pt x="22098" y="23567"/>
                      <a:pt x="22156" y="23555"/>
                      <a:pt x="22156" y="23526"/>
                    </a:cubicBezTo>
                    <a:cubicBezTo>
                      <a:pt x="22156" y="23425"/>
                      <a:pt x="21755" y="23275"/>
                      <a:pt x="21931" y="23075"/>
                    </a:cubicBezTo>
                    <a:cubicBezTo>
                      <a:pt x="22131" y="22899"/>
                      <a:pt x="22231" y="22298"/>
                      <a:pt x="22156" y="22172"/>
                    </a:cubicBezTo>
                    <a:cubicBezTo>
                      <a:pt x="22081" y="22047"/>
                      <a:pt x="21605" y="21897"/>
                      <a:pt x="21855" y="21796"/>
                    </a:cubicBezTo>
                    <a:cubicBezTo>
                      <a:pt x="22131" y="21696"/>
                      <a:pt x="22432" y="21847"/>
                      <a:pt x="22357" y="21621"/>
                    </a:cubicBezTo>
                    <a:cubicBezTo>
                      <a:pt x="22281" y="21420"/>
                      <a:pt x="21730" y="21270"/>
                      <a:pt x="21479" y="21245"/>
                    </a:cubicBezTo>
                    <a:cubicBezTo>
                      <a:pt x="21204" y="21220"/>
                      <a:pt x="20803" y="21195"/>
                      <a:pt x="20552" y="21045"/>
                    </a:cubicBezTo>
                    <a:cubicBezTo>
                      <a:pt x="20327" y="20869"/>
                      <a:pt x="20051" y="20769"/>
                      <a:pt x="19976" y="20593"/>
                    </a:cubicBezTo>
                    <a:cubicBezTo>
                      <a:pt x="19929" y="20431"/>
                      <a:pt x="19581" y="20009"/>
                      <a:pt x="19811" y="20009"/>
                    </a:cubicBezTo>
                    <a:cubicBezTo>
                      <a:pt x="19829" y="20009"/>
                      <a:pt x="19850" y="20012"/>
                      <a:pt x="19875" y="20017"/>
                    </a:cubicBezTo>
                    <a:cubicBezTo>
                      <a:pt x="20251" y="20067"/>
                      <a:pt x="20527" y="20393"/>
                      <a:pt x="20878" y="20418"/>
                    </a:cubicBezTo>
                    <a:cubicBezTo>
                      <a:pt x="21204" y="20443"/>
                      <a:pt x="22382" y="20644"/>
                      <a:pt x="22357" y="20769"/>
                    </a:cubicBezTo>
                    <a:cubicBezTo>
                      <a:pt x="22357" y="20894"/>
                      <a:pt x="22206" y="21070"/>
                      <a:pt x="22582" y="21270"/>
                    </a:cubicBezTo>
                    <a:cubicBezTo>
                      <a:pt x="22983" y="21471"/>
                      <a:pt x="23309" y="21721"/>
                      <a:pt x="23409" y="21922"/>
                    </a:cubicBezTo>
                    <a:cubicBezTo>
                      <a:pt x="23500" y="22067"/>
                      <a:pt x="23618" y="22331"/>
                      <a:pt x="23713" y="22331"/>
                    </a:cubicBezTo>
                    <a:cubicBezTo>
                      <a:pt x="23750" y="22331"/>
                      <a:pt x="23783" y="22294"/>
                      <a:pt x="23810" y="22197"/>
                    </a:cubicBezTo>
                    <a:cubicBezTo>
                      <a:pt x="23911" y="21872"/>
                      <a:pt x="23835" y="21521"/>
                      <a:pt x="23860" y="21320"/>
                    </a:cubicBezTo>
                    <a:cubicBezTo>
                      <a:pt x="23886" y="21120"/>
                      <a:pt x="22858" y="20869"/>
                      <a:pt x="23134" y="20719"/>
                    </a:cubicBezTo>
                    <a:cubicBezTo>
                      <a:pt x="23409" y="20568"/>
                      <a:pt x="23535" y="20568"/>
                      <a:pt x="23510" y="20393"/>
                    </a:cubicBezTo>
                    <a:cubicBezTo>
                      <a:pt x="23491" y="20242"/>
                      <a:pt x="23415" y="19878"/>
                      <a:pt x="23560" y="19878"/>
                    </a:cubicBezTo>
                    <a:cubicBezTo>
                      <a:pt x="23608" y="19878"/>
                      <a:pt x="23680" y="19918"/>
                      <a:pt x="23785" y="20017"/>
                    </a:cubicBezTo>
                    <a:cubicBezTo>
                      <a:pt x="24211" y="20393"/>
                      <a:pt x="24462" y="21070"/>
                      <a:pt x="24863" y="21070"/>
                    </a:cubicBezTo>
                    <a:cubicBezTo>
                      <a:pt x="25239" y="21070"/>
                      <a:pt x="25189" y="20994"/>
                      <a:pt x="25264" y="20744"/>
                    </a:cubicBezTo>
                    <a:cubicBezTo>
                      <a:pt x="25339" y="20493"/>
                      <a:pt x="25339" y="20443"/>
                      <a:pt x="25665" y="20418"/>
                    </a:cubicBezTo>
                    <a:cubicBezTo>
                      <a:pt x="25927" y="20396"/>
                      <a:pt x="25847" y="19635"/>
                      <a:pt x="25987" y="19635"/>
                    </a:cubicBezTo>
                    <a:cubicBezTo>
                      <a:pt x="26007" y="19635"/>
                      <a:pt x="26033" y="19652"/>
                      <a:pt x="26066" y="19691"/>
                    </a:cubicBezTo>
                    <a:cubicBezTo>
                      <a:pt x="26342" y="19967"/>
                      <a:pt x="26868" y="21395"/>
                      <a:pt x="26918" y="21821"/>
                    </a:cubicBezTo>
                    <a:cubicBezTo>
                      <a:pt x="26943" y="22222"/>
                      <a:pt x="26417" y="22298"/>
                      <a:pt x="26292" y="22623"/>
                    </a:cubicBezTo>
                    <a:cubicBezTo>
                      <a:pt x="26141" y="22924"/>
                      <a:pt x="26041" y="23476"/>
                      <a:pt x="25414" y="23526"/>
                    </a:cubicBezTo>
                    <a:cubicBezTo>
                      <a:pt x="24788" y="23576"/>
                      <a:pt x="24562" y="23526"/>
                      <a:pt x="24387" y="23952"/>
                    </a:cubicBezTo>
                    <a:cubicBezTo>
                      <a:pt x="24211" y="24353"/>
                      <a:pt x="24512" y="24603"/>
                      <a:pt x="24362" y="25055"/>
                    </a:cubicBezTo>
                    <a:cubicBezTo>
                      <a:pt x="24249" y="25393"/>
                      <a:pt x="24221" y="25562"/>
                      <a:pt x="24023" y="25562"/>
                    </a:cubicBezTo>
                    <a:cubicBezTo>
                      <a:pt x="23958" y="25562"/>
                      <a:pt x="23873" y="25543"/>
                      <a:pt x="23760" y="25506"/>
                    </a:cubicBezTo>
                    <a:cubicBezTo>
                      <a:pt x="23674" y="25477"/>
                      <a:pt x="23593" y="25467"/>
                      <a:pt x="23519" y="25467"/>
                    </a:cubicBezTo>
                    <a:cubicBezTo>
                      <a:pt x="23321" y="25467"/>
                      <a:pt x="23167" y="25540"/>
                      <a:pt x="23070" y="25540"/>
                    </a:cubicBezTo>
                    <a:cubicBezTo>
                      <a:pt x="23011" y="25540"/>
                      <a:pt x="22973" y="25514"/>
                      <a:pt x="22958" y="25431"/>
                    </a:cubicBezTo>
                    <a:cubicBezTo>
                      <a:pt x="22950" y="25386"/>
                      <a:pt x="22926" y="25368"/>
                      <a:pt x="22891" y="25368"/>
                    </a:cubicBezTo>
                    <a:cubicBezTo>
                      <a:pt x="22720" y="25368"/>
                      <a:pt x="22277" y="25791"/>
                      <a:pt x="21978" y="25791"/>
                    </a:cubicBezTo>
                    <a:cubicBezTo>
                      <a:pt x="21953" y="25791"/>
                      <a:pt x="21928" y="25788"/>
                      <a:pt x="21906" y="25781"/>
                    </a:cubicBezTo>
                    <a:cubicBezTo>
                      <a:pt x="21580" y="25706"/>
                      <a:pt x="21730" y="25581"/>
                      <a:pt x="21454" y="25506"/>
                    </a:cubicBezTo>
                    <a:cubicBezTo>
                      <a:pt x="21154" y="25431"/>
                      <a:pt x="21354" y="25330"/>
                      <a:pt x="21304" y="25055"/>
                    </a:cubicBezTo>
                    <a:cubicBezTo>
                      <a:pt x="21254" y="24779"/>
                      <a:pt x="20853" y="24428"/>
                      <a:pt x="20978" y="24328"/>
                    </a:cubicBezTo>
                    <a:cubicBezTo>
                      <a:pt x="21074" y="24251"/>
                      <a:pt x="20993" y="24070"/>
                      <a:pt x="20860" y="24070"/>
                    </a:cubicBezTo>
                    <a:cubicBezTo>
                      <a:pt x="20819" y="24070"/>
                      <a:pt x="20774" y="24087"/>
                      <a:pt x="20728" y="24127"/>
                    </a:cubicBezTo>
                    <a:cubicBezTo>
                      <a:pt x="20502" y="24303"/>
                      <a:pt x="20778" y="24353"/>
                      <a:pt x="20276" y="24603"/>
                    </a:cubicBezTo>
                    <a:cubicBezTo>
                      <a:pt x="19775" y="24829"/>
                      <a:pt x="19500" y="24829"/>
                      <a:pt x="19224" y="25055"/>
                    </a:cubicBezTo>
                    <a:cubicBezTo>
                      <a:pt x="18973" y="25280"/>
                      <a:pt x="19149" y="25305"/>
                      <a:pt x="18723" y="25456"/>
                    </a:cubicBezTo>
                    <a:cubicBezTo>
                      <a:pt x="18271" y="25606"/>
                      <a:pt x="18071" y="25481"/>
                      <a:pt x="18071" y="25731"/>
                    </a:cubicBezTo>
                    <a:cubicBezTo>
                      <a:pt x="18071" y="26007"/>
                      <a:pt x="17845" y="26182"/>
                      <a:pt x="17494" y="26408"/>
                    </a:cubicBezTo>
                    <a:cubicBezTo>
                      <a:pt x="17119" y="26659"/>
                      <a:pt x="17294" y="26759"/>
                      <a:pt x="16943" y="26834"/>
                    </a:cubicBezTo>
                    <a:cubicBezTo>
                      <a:pt x="16851" y="26855"/>
                      <a:pt x="16761" y="26863"/>
                      <a:pt x="16675" y="26863"/>
                    </a:cubicBezTo>
                    <a:cubicBezTo>
                      <a:pt x="16494" y="26863"/>
                      <a:pt x="16335" y="26830"/>
                      <a:pt x="16224" y="26830"/>
                    </a:cubicBezTo>
                    <a:cubicBezTo>
                      <a:pt x="16203" y="26830"/>
                      <a:pt x="16184" y="26831"/>
                      <a:pt x="16166" y="26834"/>
                    </a:cubicBezTo>
                    <a:cubicBezTo>
                      <a:pt x="16016" y="26859"/>
                      <a:pt x="15640" y="26859"/>
                      <a:pt x="15665" y="27110"/>
                    </a:cubicBezTo>
                    <a:cubicBezTo>
                      <a:pt x="15690" y="27385"/>
                      <a:pt x="15615" y="27987"/>
                      <a:pt x="15389" y="28137"/>
                    </a:cubicBezTo>
                    <a:cubicBezTo>
                      <a:pt x="15139" y="28288"/>
                      <a:pt x="15063" y="28137"/>
                      <a:pt x="14963" y="28664"/>
                    </a:cubicBezTo>
                    <a:cubicBezTo>
                      <a:pt x="14863" y="29165"/>
                      <a:pt x="15013" y="29115"/>
                      <a:pt x="15038" y="29516"/>
                    </a:cubicBezTo>
                    <a:cubicBezTo>
                      <a:pt x="15063" y="29917"/>
                      <a:pt x="14838" y="30493"/>
                      <a:pt x="14412" y="30744"/>
                    </a:cubicBezTo>
                    <a:cubicBezTo>
                      <a:pt x="14299" y="30807"/>
                      <a:pt x="14194" y="30823"/>
                      <a:pt x="14101" y="30823"/>
                    </a:cubicBezTo>
                    <a:cubicBezTo>
                      <a:pt x="14010" y="30823"/>
                      <a:pt x="13930" y="30808"/>
                      <a:pt x="13867" y="30808"/>
                    </a:cubicBezTo>
                    <a:cubicBezTo>
                      <a:pt x="13768" y="30808"/>
                      <a:pt x="13710" y="30846"/>
                      <a:pt x="13710" y="31045"/>
                    </a:cubicBezTo>
                    <a:cubicBezTo>
                      <a:pt x="13685" y="31496"/>
                      <a:pt x="13484" y="31671"/>
                      <a:pt x="13334" y="31897"/>
                    </a:cubicBezTo>
                    <a:cubicBezTo>
                      <a:pt x="13184" y="32147"/>
                      <a:pt x="13134" y="32172"/>
                      <a:pt x="13209" y="32624"/>
                    </a:cubicBezTo>
                    <a:cubicBezTo>
                      <a:pt x="13259" y="33100"/>
                      <a:pt x="12607" y="33175"/>
                      <a:pt x="12507" y="33676"/>
                    </a:cubicBezTo>
                    <a:cubicBezTo>
                      <a:pt x="12382" y="34177"/>
                      <a:pt x="12256" y="34202"/>
                      <a:pt x="12407" y="34503"/>
                    </a:cubicBezTo>
                    <a:cubicBezTo>
                      <a:pt x="12582" y="34829"/>
                      <a:pt x="12833" y="35005"/>
                      <a:pt x="12733" y="35581"/>
                    </a:cubicBezTo>
                    <a:cubicBezTo>
                      <a:pt x="12632" y="36157"/>
                      <a:pt x="12432" y="36383"/>
                      <a:pt x="12357" y="36684"/>
                    </a:cubicBezTo>
                    <a:cubicBezTo>
                      <a:pt x="12281" y="37010"/>
                      <a:pt x="12607" y="37385"/>
                      <a:pt x="12632" y="37786"/>
                    </a:cubicBezTo>
                    <a:cubicBezTo>
                      <a:pt x="12657" y="38162"/>
                      <a:pt x="13109" y="38162"/>
                      <a:pt x="13384" y="38488"/>
                    </a:cubicBezTo>
                    <a:cubicBezTo>
                      <a:pt x="13635" y="38814"/>
                      <a:pt x="14061" y="38764"/>
                      <a:pt x="14186" y="39090"/>
                    </a:cubicBezTo>
                    <a:cubicBezTo>
                      <a:pt x="14312" y="39390"/>
                      <a:pt x="14662" y="39365"/>
                      <a:pt x="14963" y="39566"/>
                    </a:cubicBezTo>
                    <a:cubicBezTo>
                      <a:pt x="15234" y="39712"/>
                      <a:pt x="15332" y="39978"/>
                      <a:pt x="15831" y="39978"/>
                    </a:cubicBezTo>
                    <a:cubicBezTo>
                      <a:pt x="15933" y="39978"/>
                      <a:pt x="16051" y="39967"/>
                      <a:pt x="16191" y="39942"/>
                    </a:cubicBezTo>
                    <a:cubicBezTo>
                      <a:pt x="17018" y="39792"/>
                      <a:pt x="16968" y="39441"/>
                      <a:pt x="17595" y="39340"/>
                    </a:cubicBezTo>
                    <a:cubicBezTo>
                      <a:pt x="18221" y="39240"/>
                      <a:pt x="18221" y="39090"/>
                      <a:pt x="18998" y="38814"/>
                    </a:cubicBezTo>
                    <a:cubicBezTo>
                      <a:pt x="19775" y="38563"/>
                      <a:pt x="19926" y="37912"/>
                      <a:pt x="20477" y="37736"/>
                    </a:cubicBezTo>
                    <a:cubicBezTo>
                      <a:pt x="20856" y="37616"/>
                      <a:pt x="21045" y="37519"/>
                      <a:pt x="21225" y="37519"/>
                    </a:cubicBezTo>
                    <a:cubicBezTo>
                      <a:pt x="21306" y="37519"/>
                      <a:pt x="21385" y="37539"/>
                      <a:pt x="21479" y="37586"/>
                    </a:cubicBezTo>
                    <a:cubicBezTo>
                      <a:pt x="21697" y="37685"/>
                      <a:pt x="21274" y="38018"/>
                      <a:pt x="21383" y="38018"/>
                    </a:cubicBezTo>
                    <a:cubicBezTo>
                      <a:pt x="21412" y="38018"/>
                      <a:pt x="21478" y="37995"/>
                      <a:pt x="21605" y="37937"/>
                    </a:cubicBezTo>
                    <a:cubicBezTo>
                      <a:pt x="22175" y="37699"/>
                      <a:pt x="22227" y="37281"/>
                      <a:pt x="22637" y="37281"/>
                    </a:cubicBezTo>
                    <a:cubicBezTo>
                      <a:pt x="22659" y="37281"/>
                      <a:pt x="22683" y="37283"/>
                      <a:pt x="22708" y="37285"/>
                    </a:cubicBezTo>
                    <a:cubicBezTo>
                      <a:pt x="23209" y="37335"/>
                      <a:pt x="22983" y="37411"/>
                      <a:pt x="22883" y="37912"/>
                    </a:cubicBezTo>
                    <a:cubicBezTo>
                      <a:pt x="22783" y="38413"/>
                      <a:pt x="22231" y="39065"/>
                      <a:pt x="22407" y="39190"/>
                    </a:cubicBezTo>
                    <a:cubicBezTo>
                      <a:pt x="22582" y="39315"/>
                      <a:pt x="23209" y="39390"/>
                      <a:pt x="23359" y="39691"/>
                    </a:cubicBezTo>
                    <a:cubicBezTo>
                      <a:pt x="23535" y="39967"/>
                      <a:pt x="23008" y="40117"/>
                      <a:pt x="23184" y="40468"/>
                    </a:cubicBezTo>
                    <a:cubicBezTo>
                      <a:pt x="23359" y="40794"/>
                      <a:pt x="23535" y="40819"/>
                      <a:pt x="23259" y="40995"/>
                    </a:cubicBezTo>
                    <a:cubicBezTo>
                      <a:pt x="23008" y="41145"/>
                      <a:pt x="22307" y="42348"/>
                      <a:pt x="22081" y="42674"/>
                    </a:cubicBezTo>
                    <a:cubicBezTo>
                      <a:pt x="21830" y="43000"/>
                      <a:pt x="21880" y="43350"/>
                      <a:pt x="22307" y="43426"/>
                    </a:cubicBezTo>
                    <a:cubicBezTo>
                      <a:pt x="22308" y="43426"/>
                      <a:pt x="22310" y="43426"/>
                      <a:pt x="22311" y="43426"/>
                    </a:cubicBezTo>
                    <a:cubicBezTo>
                      <a:pt x="22759" y="43426"/>
                      <a:pt x="29878" y="33165"/>
                      <a:pt x="30502" y="30518"/>
                    </a:cubicBezTo>
                    <a:cubicBezTo>
                      <a:pt x="31129" y="27862"/>
                      <a:pt x="30753" y="24654"/>
                      <a:pt x="30753" y="24528"/>
                    </a:cubicBezTo>
                    <a:cubicBezTo>
                      <a:pt x="30753" y="24468"/>
                      <a:pt x="30700" y="24415"/>
                      <a:pt x="30628" y="24415"/>
                    </a:cubicBezTo>
                    <a:cubicBezTo>
                      <a:pt x="30523" y="24415"/>
                      <a:pt x="30376" y="24530"/>
                      <a:pt x="30302" y="24904"/>
                    </a:cubicBezTo>
                    <a:cubicBezTo>
                      <a:pt x="30165" y="25474"/>
                      <a:pt x="30464" y="26231"/>
                      <a:pt x="30047" y="26231"/>
                    </a:cubicBezTo>
                    <a:cubicBezTo>
                      <a:pt x="30006" y="26231"/>
                      <a:pt x="29957" y="26223"/>
                      <a:pt x="29901" y="26207"/>
                    </a:cubicBezTo>
                    <a:cubicBezTo>
                      <a:pt x="29274" y="26032"/>
                      <a:pt x="28998" y="25481"/>
                      <a:pt x="28748" y="25180"/>
                    </a:cubicBezTo>
                    <a:cubicBezTo>
                      <a:pt x="28522" y="24854"/>
                      <a:pt x="28497" y="24854"/>
                      <a:pt x="28146" y="24478"/>
                    </a:cubicBezTo>
                    <a:cubicBezTo>
                      <a:pt x="27820" y="24077"/>
                      <a:pt x="27043" y="23350"/>
                      <a:pt x="27244" y="23150"/>
                    </a:cubicBezTo>
                    <a:cubicBezTo>
                      <a:pt x="27364" y="23014"/>
                      <a:pt x="27376" y="22906"/>
                      <a:pt x="27475" y="22906"/>
                    </a:cubicBezTo>
                    <a:cubicBezTo>
                      <a:pt x="27541" y="22906"/>
                      <a:pt x="27645" y="22954"/>
                      <a:pt x="27845" y="23075"/>
                    </a:cubicBezTo>
                    <a:cubicBezTo>
                      <a:pt x="28347" y="23400"/>
                      <a:pt x="29149" y="23977"/>
                      <a:pt x="29199" y="24278"/>
                    </a:cubicBezTo>
                    <a:cubicBezTo>
                      <a:pt x="29244" y="24573"/>
                      <a:pt x="29454" y="25565"/>
                      <a:pt x="29772" y="25565"/>
                    </a:cubicBezTo>
                    <a:cubicBezTo>
                      <a:pt x="29805" y="25565"/>
                      <a:pt x="29840" y="25555"/>
                      <a:pt x="29876" y="25531"/>
                    </a:cubicBezTo>
                    <a:cubicBezTo>
                      <a:pt x="30251" y="25305"/>
                      <a:pt x="30076" y="23400"/>
                      <a:pt x="30026" y="22924"/>
                    </a:cubicBezTo>
                    <a:cubicBezTo>
                      <a:pt x="29976" y="22473"/>
                      <a:pt x="30076" y="20293"/>
                      <a:pt x="29951" y="19766"/>
                    </a:cubicBezTo>
                    <a:cubicBezTo>
                      <a:pt x="29825" y="19215"/>
                      <a:pt x="29550" y="18664"/>
                      <a:pt x="29399" y="18639"/>
                    </a:cubicBezTo>
                    <a:cubicBezTo>
                      <a:pt x="29390" y="18637"/>
                      <a:pt x="29381" y="18636"/>
                      <a:pt x="29372" y="18636"/>
                    </a:cubicBezTo>
                    <a:cubicBezTo>
                      <a:pt x="29240" y="18636"/>
                      <a:pt x="29178" y="18815"/>
                      <a:pt x="29249" y="19215"/>
                    </a:cubicBezTo>
                    <a:cubicBezTo>
                      <a:pt x="29309" y="19536"/>
                      <a:pt x="29546" y="20145"/>
                      <a:pt x="29433" y="20145"/>
                    </a:cubicBezTo>
                    <a:cubicBezTo>
                      <a:pt x="29404" y="20145"/>
                      <a:pt x="29354" y="20107"/>
                      <a:pt x="29274" y="20017"/>
                    </a:cubicBezTo>
                    <a:cubicBezTo>
                      <a:pt x="28873" y="19541"/>
                      <a:pt x="28221" y="18889"/>
                      <a:pt x="28472" y="18839"/>
                    </a:cubicBezTo>
                    <a:cubicBezTo>
                      <a:pt x="28482" y="18837"/>
                      <a:pt x="28492" y="18836"/>
                      <a:pt x="28501" y="18836"/>
                    </a:cubicBezTo>
                    <a:cubicBezTo>
                      <a:pt x="28637" y="18836"/>
                      <a:pt x="28713" y="19051"/>
                      <a:pt x="28764" y="19051"/>
                    </a:cubicBezTo>
                    <a:cubicBezTo>
                      <a:pt x="28789" y="19051"/>
                      <a:pt x="28807" y="18998"/>
                      <a:pt x="28823" y="18839"/>
                    </a:cubicBezTo>
                    <a:cubicBezTo>
                      <a:pt x="28867" y="18422"/>
                      <a:pt x="28757" y="17985"/>
                      <a:pt x="28932" y="17985"/>
                    </a:cubicBezTo>
                    <a:cubicBezTo>
                      <a:pt x="28956" y="17985"/>
                      <a:pt x="28986" y="17993"/>
                      <a:pt x="29023" y="18012"/>
                    </a:cubicBezTo>
                    <a:cubicBezTo>
                      <a:pt x="29030" y="18016"/>
                      <a:pt x="29036" y="18018"/>
                      <a:pt x="29042" y="18018"/>
                    </a:cubicBezTo>
                    <a:cubicBezTo>
                      <a:pt x="29257" y="18018"/>
                      <a:pt x="28446" y="15216"/>
                      <a:pt x="28422" y="14679"/>
                    </a:cubicBezTo>
                    <a:cubicBezTo>
                      <a:pt x="28397" y="14127"/>
                      <a:pt x="25515" y="6383"/>
                      <a:pt x="15690" y="2197"/>
                    </a:cubicBezTo>
                    <a:cubicBezTo>
                      <a:pt x="11707" y="505"/>
                      <a:pt x="8974" y="1"/>
                      <a:pt x="7132" y="1"/>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1" name="Google Shape;2681;g142567c3ff4_2_480"/>
              <p:cNvSpPr/>
              <p:nvPr/>
            </p:nvSpPr>
            <p:spPr>
              <a:xfrm>
                <a:off x="4814075" y="2053950"/>
                <a:ext cx="71450" cy="102275"/>
              </a:xfrm>
              <a:custGeom>
                <a:rect b="b" l="l" r="r" t="t"/>
                <a:pathLst>
                  <a:path extrusionOk="0" h="4091" w="2858">
                    <a:moveTo>
                      <a:pt x="477" y="1582"/>
                    </a:moveTo>
                    <a:cubicBezTo>
                      <a:pt x="473" y="1600"/>
                      <a:pt x="472" y="1611"/>
                      <a:pt x="473" y="1611"/>
                    </a:cubicBezTo>
                    <a:cubicBezTo>
                      <a:pt x="473" y="1611"/>
                      <a:pt x="474" y="1609"/>
                      <a:pt x="476" y="1603"/>
                    </a:cubicBezTo>
                    <a:cubicBezTo>
                      <a:pt x="478" y="1597"/>
                      <a:pt x="478" y="1590"/>
                      <a:pt x="477" y="1582"/>
                    </a:cubicBezTo>
                    <a:close/>
                    <a:moveTo>
                      <a:pt x="431" y="1"/>
                    </a:moveTo>
                    <a:cubicBezTo>
                      <a:pt x="402" y="1"/>
                      <a:pt x="360" y="29"/>
                      <a:pt x="301" y="99"/>
                    </a:cubicBezTo>
                    <a:cubicBezTo>
                      <a:pt x="0" y="450"/>
                      <a:pt x="151" y="726"/>
                      <a:pt x="151" y="926"/>
                    </a:cubicBezTo>
                    <a:cubicBezTo>
                      <a:pt x="151" y="1091"/>
                      <a:pt x="461" y="1456"/>
                      <a:pt x="477" y="1582"/>
                    </a:cubicBezTo>
                    <a:lnTo>
                      <a:pt x="477" y="1582"/>
                    </a:lnTo>
                    <a:cubicBezTo>
                      <a:pt x="492" y="1509"/>
                      <a:pt x="544" y="1323"/>
                      <a:pt x="595" y="1323"/>
                    </a:cubicBezTo>
                    <a:cubicBezTo>
                      <a:pt x="605" y="1323"/>
                      <a:pt x="616" y="1332"/>
                      <a:pt x="627" y="1352"/>
                    </a:cubicBezTo>
                    <a:cubicBezTo>
                      <a:pt x="698" y="1496"/>
                      <a:pt x="588" y="1730"/>
                      <a:pt x="708" y="1730"/>
                    </a:cubicBezTo>
                    <a:cubicBezTo>
                      <a:pt x="713" y="1730"/>
                      <a:pt x="720" y="1729"/>
                      <a:pt x="727" y="1728"/>
                    </a:cubicBezTo>
                    <a:cubicBezTo>
                      <a:pt x="781" y="1721"/>
                      <a:pt x="850" y="1715"/>
                      <a:pt x="919" y="1715"/>
                    </a:cubicBezTo>
                    <a:cubicBezTo>
                      <a:pt x="1075" y="1715"/>
                      <a:pt x="1236" y="1742"/>
                      <a:pt x="1253" y="1829"/>
                    </a:cubicBezTo>
                    <a:cubicBezTo>
                      <a:pt x="1278" y="1954"/>
                      <a:pt x="1479" y="2154"/>
                      <a:pt x="1454" y="2230"/>
                    </a:cubicBezTo>
                    <a:cubicBezTo>
                      <a:pt x="1404" y="2330"/>
                      <a:pt x="1153" y="2405"/>
                      <a:pt x="1178" y="2480"/>
                    </a:cubicBezTo>
                    <a:cubicBezTo>
                      <a:pt x="1203" y="2555"/>
                      <a:pt x="1278" y="2606"/>
                      <a:pt x="1278" y="2731"/>
                    </a:cubicBezTo>
                    <a:cubicBezTo>
                      <a:pt x="1278" y="2856"/>
                      <a:pt x="1078" y="3107"/>
                      <a:pt x="1178" y="3132"/>
                    </a:cubicBezTo>
                    <a:cubicBezTo>
                      <a:pt x="1182" y="3133"/>
                      <a:pt x="1187" y="3133"/>
                      <a:pt x="1191" y="3133"/>
                    </a:cubicBezTo>
                    <a:cubicBezTo>
                      <a:pt x="1262" y="3133"/>
                      <a:pt x="1405" y="3029"/>
                      <a:pt x="1465" y="3029"/>
                    </a:cubicBezTo>
                    <a:cubicBezTo>
                      <a:pt x="1500" y="3029"/>
                      <a:pt x="1507" y="3066"/>
                      <a:pt x="1454" y="3182"/>
                    </a:cubicBezTo>
                    <a:cubicBezTo>
                      <a:pt x="1278" y="3483"/>
                      <a:pt x="1328" y="3884"/>
                      <a:pt x="1404" y="4084"/>
                    </a:cubicBezTo>
                    <a:cubicBezTo>
                      <a:pt x="1405" y="4088"/>
                      <a:pt x="1407" y="4090"/>
                      <a:pt x="1409" y="4090"/>
                    </a:cubicBezTo>
                    <a:cubicBezTo>
                      <a:pt x="1451" y="4090"/>
                      <a:pt x="1658" y="3501"/>
                      <a:pt x="2156" y="3382"/>
                    </a:cubicBezTo>
                    <a:cubicBezTo>
                      <a:pt x="2707" y="3257"/>
                      <a:pt x="2857" y="3182"/>
                      <a:pt x="2732" y="2956"/>
                    </a:cubicBezTo>
                    <a:cubicBezTo>
                      <a:pt x="2582" y="2706"/>
                      <a:pt x="2481" y="2806"/>
                      <a:pt x="2531" y="2580"/>
                    </a:cubicBezTo>
                    <a:cubicBezTo>
                      <a:pt x="2582" y="2355"/>
                      <a:pt x="1980" y="2154"/>
                      <a:pt x="1880" y="1979"/>
                    </a:cubicBezTo>
                    <a:cubicBezTo>
                      <a:pt x="1780" y="1803"/>
                      <a:pt x="1479" y="1578"/>
                      <a:pt x="1404" y="1428"/>
                    </a:cubicBezTo>
                    <a:cubicBezTo>
                      <a:pt x="1328" y="1302"/>
                      <a:pt x="1028" y="1302"/>
                      <a:pt x="1003" y="1127"/>
                    </a:cubicBezTo>
                    <a:cubicBezTo>
                      <a:pt x="978" y="951"/>
                      <a:pt x="1278" y="500"/>
                      <a:pt x="1003" y="500"/>
                    </a:cubicBezTo>
                    <a:cubicBezTo>
                      <a:pt x="802" y="500"/>
                      <a:pt x="635" y="567"/>
                      <a:pt x="546" y="567"/>
                    </a:cubicBezTo>
                    <a:cubicBezTo>
                      <a:pt x="501" y="567"/>
                      <a:pt x="476" y="550"/>
                      <a:pt x="476" y="500"/>
                    </a:cubicBezTo>
                    <a:cubicBezTo>
                      <a:pt x="476" y="382"/>
                      <a:pt x="538" y="1"/>
                      <a:pt x="431" y="1"/>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2" name="Google Shape;2682;g142567c3ff4_2_480"/>
              <p:cNvSpPr/>
              <p:nvPr/>
            </p:nvSpPr>
            <p:spPr>
              <a:xfrm>
                <a:off x="4803425" y="2105200"/>
                <a:ext cx="31350" cy="40300"/>
              </a:xfrm>
              <a:custGeom>
                <a:rect b="b" l="l" r="r" t="t"/>
                <a:pathLst>
                  <a:path extrusionOk="0" h="1612" w="1254">
                    <a:moveTo>
                      <a:pt x="525" y="0"/>
                    </a:moveTo>
                    <a:cubicBezTo>
                      <a:pt x="394" y="0"/>
                      <a:pt x="315" y="26"/>
                      <a:pt x="351" y="205"/>
                    </a:cubicBezTo>
                    <a:cubicBezTo>
                      <a:pt x="371" y="297"/>
                      <a:pt x="316" y="305"/>
                      <a:pt x="244" y="305"/>
                    </a:cubicBezTo>
                    <a:cubicBezTo>
                      <a:pt x="228" y="305"/>
                      <a:pt x="211" y="305"/>
                      <a:pt x="194" y="305"/>
                    </a:cubicBezTo>
                    <a:cubicBezTo>
                      <a:pt x="100" y="305"/>
                      <a:pt x="0" y="317"/>
                      <a:pt x="0" y="480"/>
                    </a:cubicBezTo>
                    <a:cubicBezTo>
                      <a:pt x="0" y="781"/>
                      <a:pt x="326" y="731"/>
                      <a:pt x="301" y="931"/>
                    </a:cubicBezTo>
                    <a:cubicBezTo>
                      <a:pt x="276" y="1107"/>
                      <a:pt x="125" y="1558"/>
                      <a:pt x="351" y="1608"/>
                    </a:cubicBezTo>
                    <a:cubicBezTo>
                      <a:pt x="362" y="1611"/>
                      <a:pt x="373" y="1612"/>
                      <a:pt x="384" y="1612"/>
                    </a:cubicBezTo>
                    <a:cubicBezTo>
                      <a:pt x="599" y="1612"/>
                      <a:pt x="813" y="1172"/>
                      <a:pt x="1028" y="982"/>
                    </a:cubicBezTo>
                    <a:cubicBezTo>
                      <a:pt x="1253" y="756"/>
                      <a:pt x="1103" y="681"/>
                      <a:pt x="1028" y="530"/>
                    </a:cubicBezTo>
                    <a:cubicBezTo>
                      <a:pt x="955" y="385"/>
                      <a:pt x="905" y="3"/>
                      <a:pt x="720" y="3"/>
                    </a:cubicBezTo>
                    <a:cubicBezTo>
                      <a:pt x="714" y="3"/>
                      <a:pt x="708" y="3"/>
                      <a:pt x="702" y="4"/>
                    </a:cubicBezTo>
                    <a:cubicBezTo>
                      <a:pt x="637" y="4"/>
                      <a:pt x="577" y="0"/>
                      <a:pt x="525"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3" name="Google Shape;2683;g142567c3ff4_2_480"/>
              <p:cNvSpPr/>
              <p:nvPr/>
            </p:nvSpPr>
            <p:spPr>
              <a:xfrm>
                <a:off x="4979475" y="2215050"/>
                <a:ext cx="20275" cy="23625"/>
              </a:xfrm>
              <a:custGeom>
                <a:rect b="b" l="l" r="r" t="t"/>
                <a:pathLst>
                  <a:path extrusionOk="0" h="945" w="811">
                    <a:moveTo>
                      <a:pt x="373" y="1"/>
                    </a:moveTo>
                    <a:cubicBezTo>
                      <a:pt x="231" y="1"/>
                      <a:pt x="78" y="92"/>
                      <a:pt x="51" y="146"/>
                    </a:cubicBezTo>
                    <a:cubicBezTo>
                      <a:pt x="1" y="247"/>
                      <a:pt x="101" y="798"/>
                      <a:pt x="377" y="898"/>
                    </a:cubicBezTo>
                    <a:cubicBezTo>
                      <a:pt x="467" y="930"/>
                      <a:pt x="534" y="944"/>
                      <a:pt x="584" y="944"/>
                    </a:cubicBezTo>
                    <a:cubicBezTo>
                      <a:pt x="811" y="944"/>
                      <a:pt x="668" y="642"/>
                      <a:pt x="627" y="272"/>
                    </a:cubicBezTo>
                    <a:cubicBezTo>
                      <a:pt x="604" y="66"/>
                      <a:pt x="492" y="1"/>
                      <a:pt x="373" y="1"/>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4" name="Google Shape;2684;g142567c3ff4_2_480"/>
              <p:cNvSpPr/>
              <p:nvPr/>
            </p:nvSpPr>
            <p:spPr>
              <a:xfrm>
                <a:off x="4511425" y="1839675"/>
                <a:ext cx="27875" cy="24600"/>
              </a:xfrm>
              <a:custGeom>
                <a:rect b="b" l="l" r="r" t="t"/>
                <a:pathLst>
                  <a:path extrusionOk="0" h="984" w="1115">
                    <a:moveTo>
                      <a:pt x="737" y="0"/>
                    </a:moveTo>
                    <a:cubicBezTo>
                      <a:pt x="589" y="0"/>
                      <a:pt x="334" y="183"/>
                      <a:pt x="201" y="299"/>
                    </a:cubicBezTo>
                    <a:cubicBezTo>
                      <a:pt x="1" y="500"/>
                      <a:pt x="602" y="826"/>
                      <a:pt x="853" y="951"/>
                    </a:cubicBezTo>
                    <a:cubicBezTo>
                      <a:pt x="897" y="973"/>
                      <a:pt x="930" y="983"/>
                      <a:pt x="954" y="983"/>
                    </a:cubicBezTo>
                    <a:cubicBezTo>
                      <a:pt x="1115" y="983"/>
                      <a:pt x="831" y="502"/>
                      <a:pt x="853" y="174"/>
                    </a:cubicBezTo>
                    <a:cubicBezTo>
                      <a:pt x="861" y="47"/>
                      <a:pt x="813" y="0"/>
                      <a:pt x="737"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5" name="Google Shape;2685;g142567c3ff4_2_480"/>
              <p:cNvSpPr/>
              <p:nvPr/>
            </p:nvSpPr>
            <p:spPr>
              <a:xfrm>
                <a:off x="4478225" y="1837125"/>
                <a:ext cx="26975" cy="12675"/>
              </a:xfrm>
              <a:custGeom>
                <a:rect b="b" l="l" r="r" t="t"/>
                <a:pathLst>
                  <a:path extrusionOk="0" h="507" w="1079">
                    <a:moveTo>
                      <a:pt x="452" y="0"/>
                    </a:moveTo>
                    <a:cubicBezTo>
                      <a:pt x="251" y="0"/>
                      <a:pt x="0" y="251"/>
                      <a:pt x="26" y="401"/>
                    </a:cubicBezTo>
                    <a:cubicBezTo>
                      <a:pt x="36" y="478"/>
                      <a:pt x="119" y="506"/>
                      <a:pt x="235" y="506"/>
                    </a:cubicBezTo>
                    <a:cubicBezTo>
                      <a:pt x="385" y="506"/>
                      <a:pt x="593" y="458"/>
                      <a:pt x="777" y="401"/>
                    </a:cubicBezTo>
                    <a:cubicBezTo>
                      <a:pt x="1078" y="326"/>
                      <a:pt x="677" y="0"/>
                      <a:pt x="452" y="0"/>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6" name="Google Shape;2686;g142567c3ff4_2_480"/>
              <p:cNvSpPr/>
              <p:nvPr/>
            </p:nvSpPr>
            <p:spPr>
              <a:xfrm>
                <a:off x="4809050" y="1794425"/>
                <a:ext cx="87125" cy="47050"/>
              </a:xfrm>
              <a:custGeom>
                <a:rect b="b" l="l" r="r" t="t"/>
                <a:pathLst>
                  <a:path extrusionOk="0" h="1882" w="3485">
                    <a:moveTo>
                      <a:pt x="213" y="1"/>
                    </a:moveTo>
                    <a:cubicBezTo>
                      <a:pt x="114" y="1"/>
                      <a:pt x="36" y="23"/>
                      <a:pt x="26" y="54"/>
                    </a:cubicBezTo>
                    <a:cubicBezTo>
                      <a:pt x="1" y="104"/>
                      <a:pt x="427" y="455"/>
                      <a:pt x="803" y="681"/>
                    </a:cubicBezTo>
                    <a:cubicBezTo>
                      <a:pt x="1204" y="906"/>
                      <a:pt x="2306" y="1533"/>
                      <a:pt x="2507" y="1708"/>
                    </a:cubicBezTo>
                    <a:cubicBezTo>
                      <a:pt x="2608" y="1795"/>
                      <a:pt x="2726" y="1882"/>
                      <a:pt x="2866" y="1882"/>
                    </a:cubicBezTo>
                    <a:cubicBezTo>
                      <a:pt x="2968" y="1882"/>
                      <a:pt x="3082" y="1835"/>
                      <a:pt x="3209" y="1708"/>
                    </a:cubicBezTo>
                    <a:cubicBezTo>
                      <a:pt x="3484" y="1407"/>
                      <a:pt x="2732" y="1332"/>
                      <a:pt x="2281" y="1157"/>
                    </a:cubicBezTo>
                    <a:cubicBezTo>
                      <a:pt x="1855" y="956"/>
                      <a:pt x="778" y="430"/>
                      <a:pt x="627" y="179"/>
                    </a:cubicBezTo>
                    <a:cubicBezTo>
                      <a:pt x="539" y="47"/>
                      <a:pt x="355" y="1"/>
                      <a:pt x="213" y="1"/>
                    </a:cubicBezTo>
                    <a:close/>
                  </a:path>
                </a:pathLst>
              </a:custGeom>
              <a:solidFill>
                <a:srgbClr val="BEE1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7" name="Google Shape;2687;g142567c3ff4_2_480"/>
              <p:cNvSpPr/>
              <p:nvPr/>
            </p:nvSpPr>
            <p:spPr>
              <a:xfrm>
                <a:off x="4026475" y="2266950"/>
                <a:ext cx="1225600" cy="354650"/>
              </a:xfrm>
              <a:custGeom>
                <a:rect b="b" l="l" r="r" t="t"/>
                <a:pathLst>
                  <a:path extrusionOk="0" h="14186" w="49024">
                    <a:moveTo>
                      <a:pt x="0" y="0"/>
                    </a:moveTo>
                    <a:cubicBezTo>
                      <a:pt x="25" y="3785"/>
                      <a:pt x="2607" y="7344"/>
                      <a:pt x="7243" y="10025"/>
                    </a:cubicBezTo>
                    <a:cubicBezTo>
                      <a:pt x="12055" y="12807"/>
                      <a:pt x="18346" y="14186"/>
                      <a:pt x="24637" y="14186"/>
                    </a:cubicBezTo>
                    <a:cubicBezTo>
                      <a:pt x="30878" y="14186"/>
                      <a:pt x="37093" y="12832"/>
                      <a:pt x="41830" y="10101"/>
                    </a:cubicBezTo>
                    <a:cubicBezTo>
                      <a:pt x="46467" y="7419"/>
                      <a:pt x="49023" y="3835"/>
                      <a:pt x="48973" y="0"/>
                    </a:cubicBezTo>
                    <a:lnTo>
                      <a:pt x="48722" y="0"/>
                    </a:lnTo>
                    <a:cubicBezTo>
                      <a:pt x="48747" y="3735"/>
                      <a:pt x="46266" y="7243"/>
                      <a:pt x="41705" y="9875"/>
                    </a:cubicBezTo>
                    <a:cubicBezTo>
                      <a:pt x="37002" y="12582"/>
                      <a:pt x="30828" y="13935"/>
                      <a:pt x="24641" y="13935"/>
                    </a:cubicBezTo>
                    <a:cubicBezTo>
                      <a:pt x="18397" y="13935"/>
                      <a:pt x="12140" y="12557"/>
                      <a:pt x="7369" y="9800"/>
                    </a:cubicBezTo>
                    <a:cubicBezTo>
                      <a:pt x="2832" y="7168"/>
                      <a:pt x="301" y="3710"/>
                      <a:pt x="251"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8" name="Google Shape;2688;g142567c3ff4_2_480"/>
              <p:cNvSpPr/>
              <p:nvPr/>
            </p:nvSpPr>
            <p:spPr>
              <a:xfrm>
                <a:off x="4206925" y="1713750"/>
                <a:ext cx="722450" cy="1079550"/>
              </a:xfrm>
              <a:custGeom>
                <a:rect b="b" l="l" r="r" t="t"/>
                <a:pathLst>
                  <a:path extrusionOk="0" h="43182" w="28898">
                    <a:moveTo>
                      <a:pt x="24973" y="1"/>
                    </a:moveTo>
                    <a:cubicBezTo>
                      <a:pt x="22585" y="1"/>
                      <a:pt x="19934" y="804"/>
                      <a:pt x="17193" y="2379"/>
                    </a:cubicBezTo>
                    <a:cubicBezTo>
                      <a:pt x="7720" y="7843"/>
                      <a:pt x="0" y="21151"/>
                      <a:pt x="0" y="32028"/>
                    </a:cubicBezTo>
                    <a:cubicBezTo>
                      <a:pt x="0" y="37367"/>
                      <a:pt x="1830" y="41326"/>
                      <a:pt x="5163" y="43181"/>
                    </a:cubicBezTo>
                    <a:lnTo>
                      <a:pt x="5289" y="42956"/>
                    </a:lnTo>
                    <a:cubicBezTo>
                      <a:pt x="2055" y="41151"/>
                      <a:pt x="251" y="37266"/>
                      <a:pt x="251" y="32028"/>
                    </a:cubicBezTo>
                    <a:cubicBezTo>
                      <a:pt x="251" y="21226"/>
                      <a:pt x="7920" y="8018"/>
                      <a:pt x="17319" y="2579"/>
                    </a:cubicBezTo>
                    <a:cubicBezTo>
                      <a:pt x="20013" y="1035"/>
                      <a:pt x="22618" y="254"/>
                      <a:pt x="24960" y="254"/>
                    </a:cubicBezTo>
                    <a:cubicBezTo>
                      <a:pt x="26343" y="254"/>
                      <a:pt x="27634" y="526"/>
                      <a:pt x="28797" y="1076"/>
                    </a:cubicBezTo>
                    <a:lnTo>
                      <a:pt x="28898" y="850"/>
                    </a:lnTo>
                    <a:cubicBezTo>
                      <a:pt x="27705" y="282"/>
                      <a:pt x="26385" y="1"/>
                      <a:pt x="24973"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9" name="Google Shape;2689;g142567c3ff4_2_480"/>
              <p:cNvSpPr/>
              <p:nvPr/>
            </p:nvSpPr>
            <p:spPr>
              <a:xfrm>
                <a:off x="4347275" y="1713750"/>
                <a:ext cx="722450" cy="1079550"/>
              </a:xfrm>
              <a:custGeom>
                <a:rect b="b" l="l" r="r" t="t"/>
                <a:pathLst>
                  <a:path extrusionOk="0" h="43182" w="28898">
                    <a:moveTo>
                      <a:pt x="3932" y="1"/>
                    </a:moveTo>
                    <a:cubicBezTo>
                      <a:pt x="2516" y="1"/>
                      <a:pt x="1193" y="282"/>
                      <a:pt x="0" y="850"/>
                    </a:cubicBezTo>
                    <a:lnTo>
                      <a:pt x="126" y="1076"/>
                    </a:lnTo>
                    <a:cubicBezTo>
                      <a:pt x="1289" y="526"/>
                      <a:pt x="2580" y="254"/>
                      <a:pt x="3962" y="254"/>
                    </a:cubicBezTo>
                    <a:cubicBezTo>
                      <a:pt x="6302" y="254"/>
                      <a:pt x="8901" y="1035"/>
                      <a:pt x="11579" y="2579"/>
                    </a:cubicBezTo>
                    <a:cubicBezTo>
                      <a:pt x="21003" y="8018"/>
                      <a:pt x="28647" y="21226"/>
                      <a:pt x="28647" y="32028"/>
                    </a:cubicBezTo>
                    <a:cubicBezTo>
                      <a:pt x="28647" y="37266"/>
                      <a:pt x="26868" y="41151"/>
                      <a:pt x="23635" y="42956"/>
                    </a:cubicBezTo>
                    <a:lnTo>
                      <a:pt x="23760" y="43181"/>
                    </a:lnTo>
                    <a:cubicBezTo>
                      <a:pt x="27068" y="41326"/>
                      <a:pt x="28898" y="37367"/>
                      <a:pt x="28898" y="32028"/>
                    </a:cubicBezTo>
                    <a:cubicBezTo>
                      <a:pt x="28898" y="21151"/>
                      <a:pt x="21203" y="7843"/>
                      <a:pt x="11705" y="2379"/>
                    </a:cubicBezTo>
                    <a:cubicBezTo>
                      <a:pt x="8980" y="804"/>
                      <a:pt x="6325" y="1"/>
                      <a:pt x="3932"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0" name="Google Shape;2690;g142567c3ff4_2_480"/>
              <p:cNvSpPr/>
              <p:nvPr/>
            </p:nvSpPr>
            <p:spPr>
              <a:xfrm>
                <a:off x="4635500" y="1659800"/>
                <a:ext cx="6275" cy="1214325"/>
              </a:xfrm>
              <a:custGeom>
                <a:rect b="b" l="l" r="r" t="t"/>
                <a:pathLst>
                  <a:path extrusionOk="0" h="48573" w="251">
                    <a:moveTo>
                      <a:pt x="0" y="0"/>
                    </a:moveTo>
                    <a:lnTo>
                      <a:pt x="0" y="48572"/>
                    </a:lnTo>
                    <a:lnTo>
                      <a:pt x="251" y="48572"/>
                    </a:lnTo>
                    <a:lnTo>
                      <a:pt x="251"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1" name="Google Shape;2691;g142567c3ff4_2_480"/>
              <p:cNvSpPr/>
              <p:nvPr/>
            </p:nvSpPr>
            <p:spPr>
              <a:xfrm>
                <a:off x="4028350" y="1772575"/>
                <a:ext cx="1220575" cy="494400"/>
              </a:xfrm>
              <a:custGeom>
                <a:rect b="b" l="l" r="r" t="t"/>
                <a:pathLst>
                  <a:path extrusionOk="0" h="19776" w="48823">
                    <a:moveTo>
                      <a:pt x="24412" y="1"/>
                    </a:moveTo>
                    <a:cubicBezTo>
                      <a:pt x="10953" y="1"/>
                      <a:pt x="0" y="8873"/>
                      <a:pt x="0" y="19775"/>
                    </a:cubicBezTo>
                    <a:lnTo>
                      <a:pt x="251" y="19775"/>
                    </a:lnTo>
                    <a:cubicBezTo>
                      <a:pt x="251" y="9023"/>
                      <a:pt x="11078" y="251"/>
                      <a:pt x="24412" y="251"/>
                    </a:cubicBezTo>
                    <a:cubicBezTo>
                      <a:pt x="37720" y="251"/>
                      <a:pt x="48572" y="9023"/>
                      <a:pt x="48572" y="19775"/>
                    </a:cubicBezTo>
                    <a:lnTo>
                      <a:pt x="48823" y="19775"/>
                    </a:lnTo>
                    <a:cubicBezTo>
                      <a:pt x="48823" y="8873"/>
                      <a:pt x="37870" y="1"/>
                      <a:pt x="24412"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2" name="Google Shape;2692;g142567c3ff4_2_480"/>
              <p:cNvSpPr/>
              <p:nvPr/>
            </p:nvSpPr>
            <p:spPr>
              <a:xfrm>
                <a:off x="4139250" y="3679850"/>
                <a:ext cx="173575" cy="52050"/>
              </a:xfrm>
              <a:custGeom>
                <a:rect b="b" l="l" r="r" t="t"/>
                <a:pathLst>
                  <a:path extrusionOk="0" h="2082" w="6943">
                    <a:moveTo>
                      <a:pt x="1" y="1379"/>
                    </a:moveTo>
                    <a:lnTo>
                      <a:pt x="1" y="1705"/>
                    </a:lnTo>
                    <a:cubicBezTo>
                      <a:pt x="652" y="2081"/>
                      <a:pt x="2106" y="1881"/>
                      <a:pt x="2482" y="1705"/>
                    </a:cubicBezTo>
                    <a:cubicBezTo>
                      <a:pt x="2732" y="1329"/>
                      <a:pt x="3409" y="1430"/>
                      <a:pt x="3785" y="1580"/>
                    </a:cubicBezTo>
                    <a:cubicBezTo>
                      <a:pt x="5239" y="1705"/>
                      <a:pt x="5765" y="1505"/>
                      <a:pt x="6266" y="1129"/>
                    </a:cubicBezTo>
                    <a:cubicBezTo>
                      <a:pt x="6492" y="953"/>
                      <a:pt x="6943" y="502"/>
                      <a:pt x="6893" y="1"/>
                    </a:cubicBezTo>
                    <a:cubicBezTo>
                      <a:pt x="5163" y="402"/>
                      <a:pt x="1" y="1379"/>
                      <a:pt x="1" y="1379"/>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3" name="Google Shape;2693;g142567c3ff4_2_480"/>
              <p:cNvSpPr/>
              <p:nvPr/>
            </p:nvSpPr>
            <p:spPr>
              <a:xfrm>
                <a:off x="4129225" y="3651675"/>
                <a:ext cx="186750" cy="72700"/>
              </a:xfrm>
              <a:custGeom>
                <a:rect b="b" l="l" r="r" t="t"/>
                <a:pathLst>
                  <a:path extrusionOk="0" h="2908" w="7470">
                    <a:moveTo>
                      <a:pt x="2883" y="0"/>
                    </a:moveTo>
                    <a:cubicBezTo>
                      <a:pt x="2883" y="0"/>
                      <a:pt x="4462" y="451"/>
                      <a:pt x="5414" y="577"/>
                    </a:cubicBezTo>
                    <a:cubicBezTo>
                      <a:pt x="6341" y="702"/>
                      <a:pt x="7018" y="551"/>
                      <a:pt x="7244" y="902"/>
                    </a:cubicBezTo>
                    <a:cubicBezTo>
                      <a:pt x="7469" y="1228"/>
                      <a:pt x="6968" y="2105"/>
                      <a:pt x="6141" y="2381"/>
                    </a:cubicBezTo>
                    <a:cubicBezTo>
                      <a:pt x="5314" y="2682"/>
                      <a:pt x="3610" y="2356"/>
                      <a:pt x="2983" y="2481"/>
                    </a:cubicBezTo>
                    <a:cubicBezTo>
                      <a:pt x="2356" y="2607"/>
                      <a:pt x="777" y="2907"/>
                      <a:pt x="402" y="2506"/>
                    </a:cubicBezTo>
                    <a:cubicBezTo>
                      <a:pt x="1" y="2130"/>
                      <a:pt x="402" y="226"/>
                      <a:pt x="402" y="226"/>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4" name="Google Shape;2694;g142567c3ff4_2_480"/>
              <p:cNvSpPr/>
              <p:nvPr/>
            </p:nvSpPr>
            <p:spPr>
              <a:xfrm>
                <a:off x="3978850" y="3510050"/>
                <a:ext cx="131600" cy="117825"/>
              </a:xfrm>
              <a:custGeom>
                <a:rect b="b" l="l" r="r" t="t"/>
                <a:pathLst>
                  <a:path extrusionOk="0" h="4713" w="5264">
                    <a:moveTo>
                      <a:pt x="76" y="3560"/>
                    </a:moveTo>
                    <a:lnTo>
                      <a:pt x="2933" y="377"/>
                    </a:lnTo>
                    <a:cubicBezTo>
                      <a:pt x="4061" y="51"/>
                      <a:pt x="5264" y="1"/>
                      <a:pt x="5113" y="1054"/>
                    </a:cubicBezTo>
                    <a:cubicBezTo>
                      <a:pt x="4963" y="1981"/>
                      <a:pt x="3484" y="2382"/>
                      <a:pt x="2482" y="3284"/>
                    </a:cubicBezTo>
                    <a:lnTo>
                      <a:pt x="1529" y="4111"/>
                    </a:lnTo>
                    <a:cubicBezTo>
                      <a:pt x="853" y="4713"/>
                      <a:pt x="0" y="4186"/>
                      <a:pt x="76" y="356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5" name="Google Shape;2695;g142567c3ff4_2_480"/>
              <p:cNvSpPr/>
              <p:nvPr/>
            </p:nvSpPr>
            <p:spPr>
              <a:xfrm>
                <a:off x="4396150" y="2440500"/>
                <a:ext cx="95250" cy="144150"/>
              </a:xfrm>
              <a:custGeom>
                <a:rect b="b" l="l" r="r" t="t"/>
                <a:pathLst>
                  <a:path extrusionOk="0" h="5766" w="3810">
                    <a:moveTo>
                      <a:pt x="1579" y="5515"/>
                    </a:moveTo>
                    <a:cubicBezTo>
                      <a:pt x="2206" y="5139"/>
                      <a:pt x="3008" y="4286"/>
                      <a:pt x="3283" y="3610"/>
                    </a:cubicBezTo>
                    <a:cubicBezTo>
                      <a:pt x="3509" y="3033"/>
                      <a:pt x="3760" y="2432"/>
                      <a:pt x="3785" y="1805"/>
                    </a:cubicBezTo>
                    <a:cubicBezTo>
                      <a:pt x="3810" y="1254"/>
                      <a:pt x="3659" y="677"/>
                      <a:pt x="3384" y="201"/>
                    </a:cubicBezTo>
                    <a:cubicBezTo>
                      <a:pt x="3359" y="176"/>
                      <a:pt x="3334" y="126"/>
                      <a:pt x="3309" y="101"/>
                    </a:cubicBezTo>
                    <a:cubicBezTo>
                      <a:pt x="3158" y="1"/>
                      <a:pt x="2983" y="176"/>
                      <a:pt x="2908" y="301"/>
                    </a:cubicBezTo>
                    <a:cubicBezTo>
                      <a:pt x="2406" y="1103"/>
                      <a:pt x="1930" y="2006"/>
                      <a:pt x="1304" y="2733"/>
                    </a:cubicBezTo>
                    <a:cubicBezTo>
                      <a:pt x="1354" y="2457"/>
                      <a:pt x="1454" y="2131"/>
                      <a:pt x="1579" y="1880"/>
                    </a:cubicBezTo>
                    <a:cubicBezTo>
                      <a:pt x="1780" y="1454"/>
                      <a:pt x="1429" y="1479"/>
                      <a:pt x="1429" y="1479"/>
                    </a:cubicBezTo>
                    <a:cubicBezTo>
                      <a:pt x="1178" y="1630"/>
                      <a:pt x="502" y="2733"/>
                      <a:pt x="401" y="3159"/>
                    </a:cubicBezTo>
                    <a:cubicBezTo>
                      <a:pt x="301" y="3585"/>
                      <a:pt x="50" y="4637"/>
                      <a:pt x="50" y="4637"/>
                    </a:cubicBezTo>
                    <a:lnTo>
                      <a:pt x="176" y="4763"/>
                    </a:lnTo>
                    <a:cubicBezTo>
                      <a:pt x="75" y="4913"/>
                      <a:pt x="0" y="4988"/>
                      <a:pt x="0" y="4988"/>
                    </a:cubicBezTo>
                    <a:cubicBezTo>
                      <a:pt x="0" y="4988"/>
                      <a:pt x="1153" y="5765"/>
                      <a:pt x="1579" y="5515"/>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6" name="Google Shape;2696;g142567c3ff4_2_480"/>
              <p:cNvSpPr/>
              <p:nvPr/>
            </p:nvSpPr>
            <p:spPr>
              <a:xfrm>
                <a:off x="3888625" y="2643525"/>
                <a:ext cx="98400" cy="136600"/>
              </a:xfrm>
              <a:custGeom>
                <a:rect b="b" l="l" r="r" t="t"/>
                <a:pathLst>
                  <a:path extrusionOk="0" h="5464" w="3936">
                    <a:moveTo>
                      <a:pt x="3935" y="0"/>
                    </a:moveTo>
                    <a:cubicBezTo>
                      <a:pt x="3935" y="0"/>
                      <a:pt x="0" y="1429"/>
                      <a:pt x="3058" y="5464"/>
                    </a:cubicBezTo>
                    <a:close/>
                  </a:path>
                </a:pathLst>
              </a:custGeom>
              <a:solidFill>
                <a:srgbClr val="112B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7" name="Google Shape;2697;g142567c3ff4_2_480"/>
              <p:cNvSpPr/>
              <p:nvPr/>
            </p:nvSpPr>
            <p:spPr>
              <a:xfrm>
                <a:off x="4002650" y="2440500"/>
                <a:ext cx="188625" cy="207425"/>
              </a:xfrm>
              <a:custGeom>
                <a:rect b="b" l="l" r="r" t="t"/>
                <a:pathLst>
                  <a:path extrusionOk="0" h="8297" w="7545">
                    <a:moveTo>
                      <a:pt x="1830" y="176"/>
                    </a:moveTo>
                    <a:cubicBezTo>
                      <a:pt x="2683" y="26"/>
                      <a:pt x="3835" y="1"/>
                      <a:pt x="4662" y="251"/>
                    </a:cubicBezTo>
                    <a:cubicBezTo>
                      <a:pt x="6016" y="652"/>
                      <a:pt x="6768" y="1530"/>
                      <a:pt x="7094" y="2833"/>
                    </a:cubicBezTo>
                    <a:cubicBezTo>
                      <a:pt x="7444" y="4136"/>
                      <a:pt x="7545" y="6342"/>
                      <a:pt x="6793" y="7545"/>
                    </a:cubicBezTo>
                    <a:cubicBezTo>
                      <a:pt x="6317" y="8297"/>
                      <a:pt x="5264" y="8171"/>
                      <a:pt x="4512" y="7971"/>
                    </a:cubicBezTo>
                    <a:cubicBezTo>
                      <a:pt x="3610" y="7720"/>
                      <a:pt x="2432" y="7344"/>
                      <a:pt x="1705" y="6768"/>
                    </a:cubicBezTo>
                    <a:cubicBezTo>
                      <a:pt x="678" y="5991"/>
                      <a:pt x="126" y="4286"/>
                      <a:pt x="51" y="3058"/>
                    </a:cubicBezTo>
                    <a:cubicBezTo>
                      <a:pt x="1" y="2006"/>
                      <a:pt x="552" y="377"/>
                      <a:pt x="1830" y="176"/>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8" name="Google Shape;2698;g142567c3ff4_2_480"/>
              <p:cNvSpPr/>
              <p:nvPr/>
            </p:nvSpPr>
            <p:spPr>
              <a:xfrm>
                <a:off x="4030225" y="2602775"/>
                <a:ext cx="97150" cy="66450"/>
              </a:xfrm>
              <a:custGeom>
                <a:rect b="b" l="l" r="r" t="t"/>
                <a:pathLst>
                  <a:path extrusionOk="0" h="2658" w="3886">
                    <a:moveTo>
                      <a:pt x="727" y="1"/>
                    </a:moveTo>
                    <a:cubicBezTo>
                      <a:pt x="828" y="126"/>
                      <a:pt x="953" y="227"/>
                      <a:pt x="1078" y="327"/>
                    </a:cubicBezTo>
                    <a:cubicBezTo>
                      <a:pt x="1805" y="878"/>
                      <a:pt x="2507" y="1229"/>
                      <a:pt x="3409" y="1480"/>
                    </a:cubicBezTo>
                    <a:cubicBezTo>
                      <a:pt x="3559" y="1505"/>
                      <a:pt x="3710" y="1555"/>
                      <a:pt x="3885" y="1580"/>
                    </a:cubicBezTo>
                    <a:lnTo>
                      <a:pt x="3810" y="2407"/>
                    </a:lnTo>
                    <a:cubicBezTo>
                      <a:pt x="2858" y="2658"/>
                      <a:pt x="1905" y="2257"/>
                      <a:pt x="1254" y="2081"/>
                    </a:cubicBezTo>
                    <a:cubicBezTo>
                      <a:pt x="752" y="1931"/>
                      <a:pt x="1" y="1806"/>
                      <a:pt x="1" y="1279"/>
                    </a:cubicBezTo>
                    <a:lnTo>
                      <a:pt x="727" y="1"/>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9" name="Google Shape;2699;g142567c3ff4_2_480"/>
              <p:cNvSpPr/>
              <p:nvPr/>
            </p:nvSpPr>
            <p:spPr>
              <a:xfrm>
                <a:off x="4001400" y="2410425"/>
                <a:ext cx="188000" cy="217450"/>
              </a:xfrm>
              <a:custGeom>
                <a:rect b="b" l="l" r="r" t="t"/>
                <a:pathLst>
                  <a:path extrusionOk="0" h="8698" w="7520">
                    <a:moveTo>
                      <a:pt x="828" y="1630"/>
                    </a:moveTo>
                    <a:cubicBezTo>
                      <a:pt x="1" y="2156"/>
                      <a:pt x="51" y="3484"/>
                      <a:pt x="101" y="4337"/>
                    </a:cubicBezTo>
                    <a:cubicBezTo>
                      <a:pt x="151" y="5565"/>
                      <a:pt x="728" y="7194"/>
                      <a:pt x="1755" y="7971"/>
                    </a:cubicBezTo>
                    <a:cubicBezTo>
                      <a:pt x="2306" y="8422"/>
                      <a:pt x="2357" y="8472"/>
                      <a:pt x="3108" y="8697"/>
                    </a:cubicBezTo>
                    <a:cubicBezTo>
                      <a:pt x="3184" y="8672"/>
                      <a:pt x="3359" y="8547"/>
                      <a:pt x="3560" y="8397"/>
                    </a:cubicBezTo>
                    <a:cubicBezTo>
                      <a:pt x="3986" y="8096"/>
                      <a:pt x="4186" y="7545"/>
                      <a:pt x="4011" y="7043"/>
                    </a:cubicBezTo>
                    <a:cubicBezTo>
                      <a:pt x="3860" y="6542"/>
                      <a:pt x="3860" y="5941"/>
                      <a:pt x="4136" y="5790"/>
                    </a:cubicBezTo>
                    <a:cubicBezTo>
                      <a:pt x="4587" y="5540"/>
                      <a:pt x="4888" y="6442"/>
                      <a:pt x="4888" y="6442"/>
                    </a:cubicBezTo>
                    <a:cubicBezTo>
                      <a:pt x="5164" y="6342"/>
                      <a:pt x="5565" y="6041"/>
                      <a:pt x="5339" y="5489"/>
                    </a:cubicBezTo>
                    <a:cubicBezTo>
                      <a:pt x="5114" y="4963"/>
                      <a:pt x="5339" y="4412"/>
                      <a:pt x="5339" y="4412"/>
                    </a:cubicBezTo>
                    <a:cubicBezTo>
                      <a:pt x="6166" y="4437"/>
                      <a:pt x="6542" y="3334"/>
                      <a:pt x="6793" y="3184"/>
                    </a:cubicBezTo>
                    <a:cubicBezTo>
                      <a:pt x="7344" y="2858"/>
                      <a:pt x="7520" y="2733"/>
                      <a:pt x="7444" y="2231"/>
                    </a:cubicBezTo>
                    <a:cubicBezTo>
                      <a:pt x="7369" y="1880"/>
                      <a:pt x="7244" y="1530"/>
                      <a:pt x="6993" y="1304"/>
                    </a:cubicBezTo>
                    <a:cubicBezTo>
                      <a:pt x="6692" y="1028"/>
                      <a:pt x="5740" y="677"/>
                      <a:pt x="5364" y="577"/>
                    </a:cubicBezTo>
                    <a:cubicBezTo>
                      <a:pt x="3083" y="1"/>
                      <a:pt x="1354" y="402"/>
                      <a:pt x="828" y="163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0" name="Google Shape;2700;g142567c3ff4_2_480"/>
              <p:cNvSpPr/>
              <p:nvPr/>
            </p:nvSpPr>
            <p:spPr>
              <a:xfrm>
                <a:off x="3976350" y="3535750"/>
                <a:ext cx="130350" cy="102150"/>
              </a:xfrm>
              <a:custGeom>
                <a:rect b="b" l="l" r="r" t="t"/>
                <a:pathLst>
                  <a:path extrusionOk="0" h="4086" w="5214">
                    <a:moveTo>
                      <a:pt x="1629" y="3083"/>
                    </a:moveTo>
                    <a:lnTo>
                      <a:pt x="2582" y="2256"/>
                    </a:lnTo>
                    <a:cubicBezTo>
                      <a:pt x="3584" y="1354"/>
                      <a:pt x="5063" y="953"/>
                      <a:pt x="5213" y="26"/>
                    </a:cubicBezTo>
                    <a:lnTo>
                      <a:pt x="5213" y="26"/>
                    </a:lnTo>
                    <a:lnTo>
                      <a:pt x="5213" y="26"/>
                    </a:lnTo>
                    <a:lnTo>
                      <a:pt x="5213" y="26"/>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cubicBezTo>
                      <a:pt x="5213" y="101"/>
                      <a:pt x="5213" y="201"/>
                      <a:pt x="5213" y="326"/>
                    </a:cubicBezTo>
                    <a:cubicBezTo>
                      <a:pt x="5063" y="1254"/>
                      <a:pt x="3584" y="1655"/>
                      <a:pt x="2582" y="2557"/>
                    </a:cubicBezTo>
                    <a:lnTo>
                      <a:pt x="1629" y="3384"/>
                    </a:lnTo>
                    <a:cubicBezTo>
                      <a:pt x="852" y="4086"/>
                      <a:pt x="0" y="3584"/>
                      <a:pt x="176" y="2532"/>
                    </a:cubicBezTo>
                    <a:cubicBezTo>
                      <a:pt x="100" y="3158"/>
                      <a:pt x="953" y="3685"/>
                      <a:pt x="1629" y="3083"/>
                    </a:cubicBez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1" name="Google Shape;2701;g142567c3ff4_2_480"/>
              <p:cNvSpPr/>
              <p:nvPr/>
            </p:nvSpPr>
            <p:spPr>
              <a:xfrm>
                <a:off x="3956925" y="3011300"/>
                <a:ext cx="154775" cy="604050"/>
              </a:xfrm>
              <a:custGeom>
                <a:rect b="b" l="l" r="r" t="t"/>
                <a:pathLst>
                  <a:path extrusionOk="0" h="24162" w="6191">
                    <a:moveTo>
                      <a:pt x="978" y="1404"/>
                    </a:moveTo>
                    <a:cubicBezTo>
                      <a:pt x="0" y="2808"/>
                      <a:pt x="2456" y="6643"/>
                      <a:pt x="1780" y="11430"/>
                    </a:cubicBezTo>
                    <a:cubicBezTo>
                      <a:pt x="1329" y="14688"/>
                      <a:pt x="451" y="20126"/>
                      <a:pt x="652" y="23209"/>
                    </a:cubicBezTo>
                    <a:cubicBezTo>
                      <a:pt x="702" y="23760"/>
                      <a:pt x="2882" y="24161"/>
                      <a:pt x="3484" y="21455"/>
                    </a:cubicBezTo>
                    <a:cubicBezTo>
                      <a:pt x="4486" y="16843"/>
                      <a:pt x="5740" y="13961"/>
                      <a:pt x="6191" y="10377"/>
                    </a:cubicBezTo>
                    <a:lnTo>
                      <a:pt x="5965" y="1"/>
                    </a:lnTo>
                    <a:close/>
                  </a:path>
                </a:pathLst>
              </a:custGeom>
              <a:solidFill>
                <a:srgbClr val="717BD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2" name="Google Shape;2702;g142567c3ff4_2_480"/>
              <p:cNvSpPr/>
              <p:nvPr/>
            </p:nvSpPr>
            <p:spPr>
              <a:xfrm>
                <a:off x="4053400" y="3033875"/>
                <a:ext cx="207425" cy="660425"/>
              </a:xfrm>
              <a:custGeom>
                <a:rect b="b" l="l" r="r" t="t"/>
                <a:pathLst>
                  <a:path extrusionOk="0" h="26417" w="8297">
                    <a:moveTo>
                      <a:pt x="252" y="0"/>
                    </a:moveTo>
                    <a:cubicBezTo>
                      <a:pt x="1" y="4311"/>
                      <a:pt x="3084" y="9599"/>
                      <a:pt x="2883" y="13058"/>
                    </a:cubicBezTo>
                    <a:cubicBezTo>
                      <a:pt x="2658" y="16667"/>
                      <a:pt x="3059" y="21028"/>
                      <a:pt x="3059" y="24913"/>
                    </a:cubicBezTo>
                    <a:cubicBezTo>
                      <a:pt x="3059" y="24913"/>
                      <a:pt x="6242" y="26416"/>
                      <a:pt x="6367" y="24086"/>
                    </a:cubicBezTo>
                    <a:cubicBezTo>
                      <a:pt x="6843" y="16466"/>
                      <a:pt x="8297" y="14111"/>
                      <a:pt x="6342" y="176"/>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3" name="Google Shape;2703;g142567c3ff4_2_480"/>
              <p:cNvSpPr/>
              <p:nvPr/>
            </p:nvSpPr>
            <p:spPr>
              <a:xfrm>
                <a:off x="3936875" y="2629725"/>
                <a:ext cx="306400" cy="535125"/>
              </a:xfrm>
              <a:custGeom>
                <a:rect b="b" l="l" r="r" t="t"/>
                <a:pathLst>
                  <a:path extrusionOk="0" h="21405" w="12256">
                    <a:moveTo>
                      <a:pt x="10677" y="12006"/>
                    </a:moveTo>
                    <a:cubicBezTo>
                      <a:pt x="10777" y="7845"/>
                      <a:pt x="10000" y="3760"/>
                      <a:pt x="10000" y="3760"/>
                    </a:cubicBezTo>
                    <a:cubicBezTo>
                      <a:pt x="9624" y="3209"/>
                      <a:pt x="9173" y="2758"/>
                      <a:pt x="8647" y="2382"/>
                    </a:cubicBezTo>
                    <a:lnTo>
                      <a:pt x="7644" y="1154"/>
                    </a:lnTo>
                    <a:cubicBezTo>
                      <a:pt x="6341" y="828"/>
                      <a:pt x="5088" y="452"/>
                      <a:pt x="3835" y="1"/>
                    </a:cubicBezTo>
                    <a:lnTo>
                      <a:pt x="2005" y="552"/>
                    </a:lnTo>
                    <a:cubicBezTo>
                      <a:pt x="501" y="1179"/>
                      <a:pt x="0" y="3108"/>
                      <a:pt x="677" y="5038"/>
                    </a:cubicBezTo>
                    <a:cubicBezTo>
                      <a:pt x="652" y="5139"/>
                      <a:pt x="2206" y="9525"/>
                      <a:pt x="2381" y="11154"/>
                    </a:cubicBezTo>
                    <a:cubicBezTo>
                      <a:pt x="2381" y="11304"/>
                      <a:pt x="1228" y="15615"/>
                      <a:pt x="978" y="17369"/>
                    </a:cubicBezTo>
                    <a:cubicBezTo>
                      <a:pt x="978" y="17369"/>
                      <a:pt x="2080" y="18372"/>
                      <a:pt x="2381" y="18622"/>
                    </a:cubicBezTo>
                    <a:cubicBezTo>
                      <a:pt x="4612" y="21404"/>
                      <a:pt x="11880" y="18046"/>
                      <a:pt x="12156" y="16567"/>
                    </a:cubicBezTo>
                    <a:cubicBezTo>
                      <a:pt x="12256" y="16016"/>
                      <a:pt x="11354" y="14312"/>
                      <a:pt x="10677" y="12006"/>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4" name="Google Shape;2704;g142567c3ff4_2_480"/>
              <p:cNvSpPr/>
              <p:nvPr/>
            </p:nvSpPr>
            <p:spPr>
              <a:xfrm>
                <a:off x="4073600" y="2550775"/>
                <a:ext cx="367675" cy="245025"/>
              </a:xfrm>
              <a:custGeom>
                <a:rect b="b" l="l" r="r" t="t"/>
                <a:pathLst>
                  <a:path extrusionOk="0" h="9801" w="14707">
                    <a:moveTo>
                      <a:pt x="12877" y="1"/>
                    </a:moveTo>
                    <a:cubicBezTo>
                      <a:pt x="12877" y="1"/>
                      <a:pt x="10822" y="4011"/>
                      <a:pt x="8992" y="6241"/>
                    </a:cubicBezTo>
                    <a:cubicBezTo>
                      <a:pt x="7078" y="6200"/>
                      <a:pt x="4249" y="5606"/>
                      <a:pt x="2655" y="5606"/>
                    </a:cubicBezTo>
                    <a:cubicBezTo>
                      <a:pt x="2328" y="5606"/>
                      <a:pt x="2054" y="5630"/>
                      <a:pt x="1850" y="5690"/>
                    </a:cubicBezTo>
                    <a:cubicBezTo>
                      <a:pt x="1348" y="5840"/>
                      <a:pt x="1098" y="6216"/>
                      <a:pt x="797" y="6642"/>
                    </a:cubicBezTo>
                    <a:cubicBezTo>
                      <a:pt x="0" y="7863"/>
                      <a:pt x="1257" y="9801"/>
                      <a:pt x="2724" y="9801"/>
                    </a:cubicBezTo>
                    <a:cubicBezTo>
                      <a:pt x="2733" y="9801"/>
                      <a:pt x="2742" y="9800"/>
                      <a:pt x="2752" y="9800"/>
                    </a:cubicBezTo>
                    <a:cubicBezTo>
                      <a:pt x="2777" y="9800"/>
                      <a:pt x="10221" y="9650"/>
                      <a:pt x="10396" y="9449"/>
                    </a:cubicBezTo>
                    <a:cubicBezTo>
                      <a:pt x="10571" y="9274"/>
                      <a:pt x="11599" y="9149"/>
                      <a:pt x="14707" y="1129"/>
                    </a:cubicBezTo>
                    <a:cubicBezTo>
                      <a:pt x="14707" y="1129"/>
                      <a:pt x="14306" y="101"/>
                      <a:pt x="12877"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5" name="Google Shape;2705;g142567c3ff4_2_480"/>
              <p:cNvSpPr/>
              <p:nvPr/>
            </p:nvSpPr>
            <p:spPr>
              <a:xfrm>
                <a:off x="4846650" y="3668575"/>
                <a:ext cx="173575" cy="52675"/>
              </a:xfrm>
              <a:custGeom>
                <a:rect b="b" l="l" r="r" t="t"/>
                <a:pathLst>
                  <a:path extrusionOk="0" h="2107" w="6943">
                    <a:moveTo>
                      <a:pt x="6943" y="1404"/>
                    </a:moveTo>
                    <a:lnTo>
                      <a:pt x="6943" y="1730"/>
                    </a:lnTo>
                    <a:cubicBezTo>
                      <a:pt x="6291" y="2106"/>
                      <a:pt x="4838" y="1906"/>
                      <a:pt x="4462" y="1730"/>
                    </a:cubicBezTo>
                    <a:cubicBezTo>
                      <a:pt x="4211" y="1354"/>
                      <a:pt x="3534" y="1454"/>
                      <a:pt x="3158" y="1605"/>
                    </a:cubicBezTo>
                    <a:cubicBezTo>
                      <a:pt x="1705" y="1730"/>
                      <a:pt x="1178" y="1505"/>
                      <a:pt x="677" y="1154"/>
                    </a:cubicBezTo>
                    <a:cubicBezTo>
                      <a:pt x="452" y="978"/>
                      <a:pt x="0" y="502"/>
                      <a:pt x="51" y="1"/>
                    </a:cubicBezTo>
                    <a:cubicBezTo>
                      <a:pt x="1780" y="402"/>
                      <a:pt x="6943" y="1404"/>
                      <a:pt x="6943" y="1404"/>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6" name="Google Shape;2706;g142567c3ff4_2_480"/>
              <p:cNvSpPr/>
              <p:nvPr/>
            </p:nvSpPr>
            <p:spPr>
              <a:xfrm>
                <a:off x="4843525" y="3641025"/>
                <a:ext cx="186100" cy="72700"/>
              </a:xfrm>
              <a:custGeom>
                <a:rect b="b" l="l" r="r" t="t"/>
                <a:pathLst>
                  <a:path extrusionOk="0" h="2908" w="7444">
                    <a:moveTo>
                      <a:pt x="4587" y="0"/>
                    </a:moveTo>
                    <a:cubicBezTo>
                      <a:pt x="4587" y="0"/>
                      <a:pt x="3008" y="426"/>
                      <a:pt x="2055" y="576"/>
                    </a:cubicBezTo>
                    <a:cubicBezTo>
                      <a:pt x="1128" y="702"/>
                      <a:pt x="451" y="551"/>
                      <a:pt x="226" y="877"/>
                    </a:cubicBezTo>
                    <a:cubicBezTo>
                      <a:pt x="0" y="1228"/>
                      <a:pt x="501" y="2105"/>
                      <a:pt x="1328" y="2381"/>
                    </a:cubicBezTo>
                    <a:cubicBezTo>
                      <a:pt x="2155" y="2682"/>
                      <a:pt x="3860" y="2331"/>
                      <a:pt x="4486" y="2481"/>
                    </a:cubicBezTo>
                    <a:cubicBezTo>
                      <a:pt x="5113" y="2607"/>
                      <a:pt x="6692" y="2907"/>
                      <a:pt x="7068" y="2506"/>
                    </a:cubicBezTo>
                    <a:cubicBezTo>
                      <a:pt x="7444" y="2105"/>
                      <a:pt x="7068" y="226"/>
                      <a:pt x="7068" y="226"/>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7" name="Google Shape;2707;g142567c3ff4_2_480"/>
              <p:cNvSpPr/>
              <p:nvPr/>
            </p:nvSpPr>
            <p:spPr>
              <a:xfrm>
                <a:off x="5049025" y="3499400"/>
                <a:ext cx="131600" cy="117825"/>
              </a:xfrm>
              <a:custGeom>
                <a:rect b="b" l="l" r="r" t="t"/>
                <a:pathLst>
                  <a:path extrusionOk="0" h="4713" w="5264">
                    <a:moveTo>
                      <a:pt x="5164" y="3560"/>
                    </a:moveTo>
                    <a:lnTo>
                      <a:pt x="2332" y="377"/>
                    </a:lnTo>
                    <a:cubicBezTo>
                      <a:pt x="1204" y="51"/>
                      <a:pt x="1" y="1"/>
                      <a:pt x="151" y="1028"/>
                    </a:cubicBezTo>
                    <a:cubicBezTo>
                      <a:pt x="301" y="1956"/>
                      <a:pt x="1780" y="2382"/>
                      <a:pt x="2783" y="3284"/>
                    </a:cubicBezTo>
                    <a:lnTo>
                      <a:pt x="3735" y="4111"/>
                    </a:lnTo>
                    <a:cubicBezTo>
                      <a:pt x="4387" y="4713"/>
                      <a:pt x="5264" y="4186"/>
                      <a:pt x="5164" y="356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8" name="Google Shape;2708;g142567c3ff4_2_480"/>
              <p:cNvSpPr/>
              <p:nvPr/>
            </p:nvSpPr>
            <p:spPr>
              <a:xfrm>
                <a:off x="5052800" y="3525100"/>
                <a:ext cx="130350" cy="102150"/>
              </a:xfrm>
              <a:custGeom>
                <a:rect b="b" l="l" r="r" t="t"/>
                <a:pathLst>
                  <a:path extrusionOk="0" h="4086" w="5214">
                    <a:moveTo>
                      <a:pt x="3584" y="3083"/>
                    </a:moveTo>
                    <a:lnTo>
                      <a:pt x="2632" y="2256"/>
                    </a:lnTo>
                    <a:cubicBezTo>
                      <a:pt x="1629" y="1354"/>
                      <a:pt x="150" y="928"/>
                      <a:pt x="0" y="0"/>
                    </a:cubicBez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ubicBezTo>
                      <a:pt x="0" y="76"/>
                      <a:pt x="0" y="201"/>
                      <a:pt x="0" y="301"/>
                    </a:cubicBezTo>
                    <a:cubicBezTo>
                      <a:pt x="150" y="1228"/>
                      <a:pt x="1629" y="1655"/>
                      <a:pt x="2632" y="2557"/>
                    </a:cubicBezTo>
                    <a:lnTo>
                      <a:pt x="3584" y="3384"/>
                    </a:lnTo>
                    <a:cubicBezTo>
                      <a:pt x="4361" y="4086"/>
                      <a:pt x="5213" y="3584"/>
                      <a:pt x="5013" y="2532"/>
                    </a:cubicBezTo>
                    <a:cubicBezTo>
                      <a:pt x="5113" y="3158"/>
                      <a:pt x="4236" y="3685"/>
                      <a:pt x="3584" y="3083"/>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9" name="Google Shape;2709;g142567c3ff4_2_480"/>
              <p:cNvSpPr/>
              <p:nvPr/>
            </p:nvSpPr>
            <p:spPr>
              <a:xfrm>
                <a:off x="5047775" y="3000650"/>
                <a:ext cx="154800" cy="604050"/>
              </a:xfrm>
              <a:custGeom>
                <a:rect b="b" l="l" r="r" t="t"/>
                <a:pathLst>
                  <a:path extrusionOk="0" h="24162" w="6192">
                    <a:moveTo>
                      <a:pt x="5214" y="1404"/>
                    </a:moveTo>
                    <a:cubicBezTo>
                      <a:pt x="6191" y="2783"/>
                      <a:pt x="3735" y="6642"/>
                      <a:pt x="4412" y="11429"/>
                    </a:cubicBezTo>
                    <a:cubicBezTo>
                      <a:pt x="4863" y="14663"/>
                      <a:pt x="5740" y="20126"/>
                      <a:pt x="5539" y="23184"/>
                    </a:cubicBezTo>
                    <a:cubicBezTo>
                      <a:pt x="5489" y="23760"/>
                      <a:pt x="3309" y="24161"/>
                      <a:pt x="2707" y="21455"/>
                    </a:cubicBezTo>
                    <a:cubicBezTo>
                      <a:pt x="1705" y="16843"/>
                      <a:pt x="452" y="13961"/>
                      <a:pt x="1" y="10377"/>
                    </a:cubicBezTo>
                    <a:lnTo>
                      <a:pt x="22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0" name="Google Shape;2710;g142567c3ff4_2_480"/>
              <p:cNvSpPr/>
              <p:nvPr/>
            </p:nvSpPr>
            <p:spPr>
              <a:xfrm>
                <a:off x="4898650" y="3023225"/>
                <a:ext cx="207425" cy="659800"/>
              </a:xfrm>
              <a:custGeom>
                <a:rect b="b" l="l" r="r" t="t"/>
                <a:pathLst>
                  <a:path extrusionOk="0" h="26392" w="8297">
                    <a:moveTo>
                      <a:pt x="8046" y="0"/>
                    </a:moveTo>
                    <a:cubicBezTo>
                      <a:pt x="8296" y="4311"/>
                      <a:pt x="5214" y="9574"/>
                      <a:pt x="5414" y="13058"/>
                    </a:cubicBezTo>
                    <a:cubicBezTo>
                      <a:pt x="5640" y="16642"/>
                      <a:pt x="5239" y="21028"/>
                      <a:pt x="5239" y="24913"/>
                    </a:cubicBezTo>
                    <a:cubicBezTo>
                      <a:pt x="5239" y="24913"/>
                      <a:pt x="2056" y="26391"/>
                      <a:pt x="1905" y="24085"/>
                    </a:cubicBezTo>
                    <a:cubicBezTo>
                      <a:pt x="1454" y="16466"/>
                      <a:pt x="1" y="14110"/>
                      <a:pt x="1956" y="176"/>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1" name="Google Shape;2711;g142567c3ff4_2_480"/>
              <p:cNvSpPr/>
              <p:nvPr/>
            </p:nvSpPr>
            <p:spPr>
              <a:xfrm>
                <a:off x="5121700" y="2161050"/>
                <a:ext cx="81500" cy="143525"/>
              </a:xfrm>
              <a:custGeom>
                <a:rect b="b" l="l" r="r" t="t"/>
                <a:pathLst>
                  <a:path extrusionOk="0" h="5741" w="3260">
                    <a:moveTo>
                      <a:pt x="3109" y="4938"/>
                    </a:moveTo>
                    <a:cubicBezTo>
                      <a:pt x="3259" y="4236"/>
                      <a:pt x="3184" y="3058"/>
                      <a:pt x="2883" y="2407"/>
                    </a:cubicBezTo>
                    <a:cubicBezTo>
                      <a:pt x="2607" y="1830"/>
                      <a:pt x="2332" y="1254"/>
                      <a:pt x="1906" y="803"/>
                    </a:cubicBezTo>
                    <a:cubicBezTo>
                      <a:pt x="1505" y="402"/>
                      <a:pt x="1003" y="126"/>
                      <a:pt x="452" y="1"/>
                    </a:cubicBezTo>
                    <a:cubicBezTo>
                      <a:pt x="402" y="1"/>
                      <a:pt x="352" y="1"/>
                      <a:pt x="327" y="1"/>
                    </a:cubicBezTo>
                    <a:cubicBezTo>
                      <a:pt x="151" y="51"/>
                      <a:pt x="151" y="276"/>
                      <a:pt x="201" y="427"/>
                    </a:cubicBezTo>
                    <a:cubicBezTo>
                      <a:pt x="452" y="1354"/>
                      <a:pt x="803" y="2306"/>
                      <a:pt x="903" y="3259"/>
                    </a:cubicBezTo>
                    <a:cubicBezTo>
                      <a:pt x="728" y="3033"/>
                      <a:pt x="552" y="2733"/>
                      <a:pt x="452" y="2482"/>
                    </a:cubicBezTo>
                    <a:cubicBezTo>
                      <a:pt x="277" y="2056"/>
                      <a:pt x="51" y="2306"/>
                      <a:pt x="51" y="2306"/>
                    </a:cubicBezTo>
                    <a:cubicBezTo>
                      <a:pt x="1" y="2582"/>
                      <a:pt x="352" y="3860"/>
                      <a:pt x="602" y="4211"/>
                    </a:cubicBezTo>
                    <a:cubicBezTo>
                      <a:pt x="828" y="4562"/>
                      <a:pt x="1630" y="5464"/>
                      <a:pt x="1630" y="5464"/>
                    </a:cubicBezTo>
                    <a:cubicBezTo>
                      <a:pt x="1655" y="5640"/>
                      <a:pt x="1680" y="5740"/>
                      <a:pt x="1680" y="5740"/>
                    </a:cubicBezTo>
                    <a:cubicBezTo>
                      <a:pt x="1680" y="5740"/>
                      <a:pt x="3008" y="5439"/>
                      <a:pt x="3109" y="4938"/>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2" name="Google Shape;2712;g142567c3ff4_2_480"/>
              <p:cNvSpPr/>
              <p:nvPr/>
            </p:nvSpPr>
            <p:spPr>
              <a:xfrm>
                <a:off x="5096675" y="2258175"/>
                <a:ext cx="161650" cy="443025"/>
              </a:xfrm>
              <a:custGeom>
                <a:rect b="b" l="l" r="r" t="t"/>
                <a:pathLst>
                  <a:path extrusionOk="0" h="17721" w="6466">
                    <a:moveTo>
                      <a:pt x="4260" y="0"/>
                    </a:moveTo>
                    <a:cubicBezTo>
                      <a:pt x="3558" y="151"/>
                      <a:pt x="2481" y="1730"/>
                      <a:pt x="2481" y="1730"/>
                    </a:cubicBezTo>
                    <a:cubicBezTo>
                      <a:pt x="2481" y="1730"/>
                      <a:pt x="3709" y="6066"/>
                      <a:pt x="3558" y="7670"/>
                    </a:cubicBezTo>
                    <a:cubicBezTo>
                      <a:pt x="3433" y="9274"/>
                      <a:pt x="1428" y="14336"/>
                      <a:pt x="1428" y="14336"/>
                    </a:cubicBezTo>
                    <a:cubicBezTo>
                      <a:pt x="0" y="17523"/>
                      <a:pt x="2963" y="17720"/>
                      <a:pt x="4026" y="17720"/>
                    </a:cubicBezTo>
                    <a:cubicBezTo>
                      <a:pt x="4176" y="17720"/>
                      <a:pt x="4288" y="17716"/>
                      <a:pt x="4344" y="17716"/>
                    </a:cubicBezTo>
                    <a:cubicBezTo>
                      <a:pt x="4369" y="17716"/>
                      <a:pt x="4384" y="17717"/>
                      <a:pt x="4385" y="17719"/>
                    </a:cubicBezTo>
                    <a:lnTo>
                      <a:pt x="4385" y="17719"/>
                    </a:lnTo>
                    <a:cubicBezTo>
                      <a:pt x="4405" y="17617"/>
                      <a:pt x="6466" y="10556"/>
                      <a:pt x="6466" y="8597"/>
                    </a:cubicBezTo>
                    <a:cubicBezTo>
                      <a:pt x="6466" y="6642"/>
                      <a:pt x="6015" y="3660"/>
                      <a:pt x="4260" y="0"/>
                    </a:cubicBezTo>
                    <a:close/>
                    <a:moveTo>
                      <a:pt x="4385" y="17719"/>
                    </a:moveTo>
                    <a:lnTo>
                      <a:pt x="4385" y="17719"/>
                    </a:lnTo>
                    <a:cubicBezTo>
                      <a:pt x="4385" y="17720"/>
                      <a:pt x="4385" y="17720"/>
                      <a:pt x="4385" y="17720"/>
                    </a:cubicBezTo>
                    <a:cubicBezTo>
                      <a:pt x="4385" y="17720"/>
                      <a:pt x="4385" y="17720"/>
                      <a:pt x="4385" y="17720"/>
                    </a:cubicBezTo>
                    <a:cubicBezTo>
                      <a:pt x="4386" y="17720"/>
                      <a:pt x="4386" y="17719"/>
                      <a:pt x="4385" y="17719"/>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3" name="Google Shape;2713;g142567c3ff4_2_480"/>
              <p:cNvSpPr/>
              <p:nvPr/>
            </p:nvSpPr>
            <p:spPr>
              <a:xfrm>
                <a:off x="4927475" y="2624100"/>
                <a:ext cx="289500" cy="531975"/>
              </a:xfrm>
              <a:custGeom>
                <a:rect b="b" l="l" r="r" t="t"/>
                <a:pathLst>
                  <a:path extrusionOk="0" h="21279" w="11580">
                    <a:moveTo>
                      <a:pt x="1128" y="11780"/>
                    </a:moveTo>
                    <a:cubicBezTo>
                      <a:pt x="1028" y="7644"/>
                      <a:pt x="1805" y="3534"/>
                      <a:pt x="1805" y="3534"/>
                    </a:cubicBezTo>
                    <a:cubicBezTo>
                      <a:pt x="2181" y="3008"/>
                      <a:pt x="2632" y="2557"/>
                      <a:pt x="3158" y="2156"/>
                    </a:cubicBezTo>
                    <a:lnTo>
                      <a:pt x="5013" y="1103"/>
                    </a:lnTo>
                    <a:cubicBezTo>
                      <a:pt x="5740" y="927"/>
                      <a:pt x="5615" y="551"/>
                      <a:pt x="6316" y="351"/>
                    </a:cubicBezTo>
                    <a:cubicBezTo>
                      <a:pt x="7444" y="0"/>
                      <a:pt x="8672" y="0"/>
                      <a:pt x="9800" y="326"/>
                    </a:cubicBezTo>
                    <a:cubicBezTo>
                      <a:pt x="11304" y="978"/>
                      <a:pt x="11580" y="1980"/>
                      <a:pt x="10928" y="3910"/>
                    </a:cubicBezTo>
                    <a:cubicBezTo>
                      <a:pt x="10928" y="4010"/>
                      <a:pt x="10552" y="9023"/>
                      <a:pt x="10376" y="10652"/>
                    </a:cubicBezTo>
                    <a:cubicBezTo>
                      <a:pt x="10376" y="10802"/>
                      <a:pt x="10577" y="16667"/>
                      <a:pt x="10828" y="18421"/>
                    </a:cubicBezTo>
                    <a:cubicBezTo>
                      <a:pt x="10828" y="18421"/>
                      <a:pt x="9725" y="19424"/>
                      <a:pt x="9424" y="19674"/>
                    </a:cubicBezTo>
                    <a:cubicBezTo>
                      <a:pt x="6517" y="21278"/>
                      <a:pt x="376" y="19699"/>
                      <a:pt x="101" y="18246"/>
                    </a:cubicBezTo>
                    <a:cubicBezTo>
                      <a:pt x="0" y="17694"/>
                      <a:pt x="452" y="14110"/>
                      <a:pt x="1128" y="11780"/>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4" name="Google Shape;2714;g142567c3ff4_2_480"/>
              <p:cNvSpPr/>
              <p:nvPr/>
            </p:nvSpPr>
            <p:spPr>
              <a:xfrm>
                <a:off x="4997025" y="2485000"/>
                <a:ext cx="147900" cy="191000"/>
              </a:xfrm>
              <a:custGeom>
                <a:rect b="b" l="l" r="r" t="t"/>
                <a:pathLst>
                  <a:path extrusionOk="0" h="7640" w="5916">
                    <a:moveTo>
                      <a:pt x="802" y="0"/>
                    </a:moveTo>
                    <a:cubicBezTo>
                      <a:pt x="802" y="0"/>
                      <a:pt x="401" y="1454"/>
                      <a:pt x="326" y="1755"/>
                    </a:cubicBezTo>
                    <a:cubicBezTo>
                      <a:pt x="251" y="2055"/>
                      <a:pt x="301" y="2481"/>
                      <a:pt x="326" y="2682"/>
                    </a:cubicBezTo>
                    <a:cubicBezTo>
                      <a:pt x="351" y="2882"/>
                      <a:pt x="0" y="3409"/>
                      <a:pt x="51" y="3659"/>
                    </a:cubicBezTo>
                    <a:cubicBezTo>
                      <a:pt x="101" y="3910"/>
                      <a:pt x="326" y="5389"/>
                      <a:pt x="802" y="5815"/>
                    </a:cubicBezTo>
                    <a:cubicBezTo>
                      <a:pt x="1067" y="6065"/>
                      <a:pt x="1478" y="6116"/>
                      <a:pt x="1773" y="6116"/>
                    </a:cubicBezTo>
                    <a:cubicBezTo>
                      <a:pt x="1981" y="6116"/>
                      <a:pt x="2131" y="6090"/>
                      <a:pt x="2131" y="6090"/>
                    </a:cubicBezTo>
                    <a:lnTo>
                      <a:pt x="2131" y="6090"/>
                    </a:lnTo>
                    <a:cubicBezTo>
                      <a:pt x="2131" y="6091"/>
                      <a:pt x="2056" y="7394"/>
                      <a:pt x="2131" y="7569"/>
                    </a:cubicBezTo>
                    <a:cubicBezTo>
                      <a:pt x="2151" y="7616"/>
                      <a:pt x="2313" y="7640"/>
                      <a:pt x="2555" y="7640"/>
                    </a:cubicBezTo>
                    <a:cubicBezTo>
                      <a:pt x="3214" y="7640"/>
                      <a:pt x="4465" y="7466"/>
                      <a:pt x="5088" y="7118"/>
                    </a:cubicBezTo>
                    <a:cubicBezTo>
                      <a:pt x="5915" y="6617"/>
                      <a:pt x="5615" y="5263"/>
                      <a:pt x="5615" y="5263"/>
                    </a:cubicBezTo>
                    <a:lnTo>
                      <a:pt x="3459"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5" name="Google Shape;2715;g142567c3ff4_2_480"/>
              <p:cNvSpPr/>
              <p:nvPr/>
            </p:nvSpPr>
            <p:spPr>
              <a:xfrm>
                <a:off x="5011425" y="2425350"/>
                <a:ext cx="174850" cy="192100"/>
              </a:xfrm>
              <a:custGeom>
                <a:rect b="b" l="l" r="r" t="t"/>
                <a:pathLst>
                  <a:path extrusionOk="0" h="7684" w="6994">
                    <a:moveTo>
                      <a:pt x="1895" y="0"/>
                    </a:moveTo>
                    <a:cubicBezTo>
                      <a:pt x="1135" y="0"/>
                      <a:pt x="347" y="153"/>
                      <a:pt x="226" y="607"/>
                    </a:cubicBezTo>
                    <a:cubicBezTo>
                      <a:pt x="1" y="1334"/>
                      <a:pt x="226" y="2386"/>
                      <a:pt x="226" y="2386"/>
                    </a:cubicBezTo>
                    <a:lnTo>
                      <a:pt x="878" y="2988"/>
                    </a:lnTo>
                    <a:lnTo>
                      <a:pt x="577" y="4141"/>
                    </a:lnTo>
                    <a:cubicBezTo>
                      <a:pt x="577" y="4141"/>
                      <a:pt x="928" y="4416"/>
                      <a:pt x="1154" y="4792"/>
                    </a:cubicBezTo>
                    <a:cubicBezTo>
                      <a:pt x="1379" y="5168"/>
                      <a:pt x="1179" y="6246"/>
                      <a:pt x="1179" y="6246"/>
                    </a:cubicBezTo>
                    <a:lnTo>
                      <a:pt x="1505" y="6496"/>
                    </a:lnTo>
                    <a:cubicBezTo>
                      <a:pt x="1505" y="6496"/>
                      <a:pt x="1677" y="5678"/>
                      <a:pt x="2121" y="5678"/>
                    </a:cubicBezTo>
                    <a:cubicBezTo>
                      <a:pt x="2156" y="5678"/>
                      <a:pt x="2193" y="5683"/>
                      <a:pt x="2231" y="5694"/>
                    </a:cubicBezTo>
                    <a:cubicBezTo>
                      <a:pt x="2733" y="5845"/>
                      <a:pt x="3109" y="7148"/>
                      <a:pt x="3510" y="7474"/>
                    </a:cubicBezTo>
                    <a:cubicBezTo>
                      <a:pt x="3718" y="7643"/>
                      <a:pt x="4123" y="7684"/>
                      <a:pt x="4464" y="7684"/>
                    </a:cubicBezTo>
                    <a:cubicBezTo>
                      <a:pt x="4779" y="7684"/>
                      <a:pt x="5039" y="7649"/>
                      <a:pt x="5039" y="7649"/>
                    </a:cubicBezTo>
                    <a:cubicBezTo>
                      <a:pt x="5039" y="7649"/>
                      <a:pt x="6843" y="4692"/>
                      <a:pt x="6918" y="4191"/>
                    </a:cubicBezTo>
                    <a:cubicBezTo>
                      <a:pt x="6993" y="3715"/>
                      <a:pt x="6492" y="2912"/>
                      <a:pt x="6492" y="2912"/>
                    </a:cubicBezTo>
                    <a:cubicBezTo>
                      <a:pt x="6492" y="2912"/>
                      <a:pt x="6643" y="2386"/>
                      <a:pt x="6492" y="1785"/>
                    </a:cubicBezTo>
                    <a:cubicBezTo>
                      <a:pt x="6342" y="1183"/>
                      <a:pt x="3861" y="381"/>
                      <a:pt x="3159" y="156"/>
                    </a:cubicBezTo>
                    <a:cubicBezTo>
                      <a:pt x="2881" y="66"/>
                      <a:pt x="2394" y="0"/>
                      <a:pt x="1895"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716" name="Google Shape;2716;g142567c3ff4_2_480"/>
              <p:cNvSpPr/>
              <p:nvPr/>
            </p:nvSpPr>
            <p:spPr>
              <a:xfrm>
                <a:off x="4579725" y="2826475"/>
                <a:ext cx="147275" cy="75200"/>
              </a:xfrm>
              <a:custGeom>
                <a:rect b="b" l="l" r="r" t="t"/>
                <a:pathLst>
                  <a:path extrusionOk="0" h="3008" w="5891">
                    <a:moveTo>
                      <a:pt x="5439" y="2532"/>
                    </a:moveTo>
                    <a:cubicBezTo>
                      <a:pt x="4763" y="2832"/>
                      <a:pt x="3610" y="3008"/>
                      <a:pt x="2908" y="2858"/>
                    </a:cubicBezTo>
                    <a:cubicBezTo>
                      <a:pt x="2281" y="2732"/>
                      <a:pt x="1655" y="2582"/>
                      <a:pt x="1128" y="2256"/>
                    </a:cubicBezTo>
                    <a:cubicBezTo>
                      <a:pt x="652" y="1955"/>
                      <a:pt x="251" y="1529"/>
                      <a:pt x="26" y="1028"/>
                    </a:cubicBezTo>
                    <a:cubicBezTo>
                      <a:pt x="1" y="978"/>
                      <a:pt x="1" y="928"/>
                      <a:pt x="1" y="903"/>
                    </a:cubicBezTo>
                    <a:cubicBezTo>
                      <a:pt x="1" y="727"/>
                      <a:pt x="226" y="677"/>
                      <a:pt x="402" y="677"/>
                    </a:cubicBezTo>
                    <a:cubicBezTo>
                      <a:pt x="1329" y="727"/>
                      <a:pt x="2331" y="853"/>
                      <a:pt x="3284" y="727"/>
                    </a:cubicBezTo>
                    <a:cubicBezTo>
                      <a:pt x="3033" y="602"/>
                      <a:pt x="2707" y="502"/>
                      <a:pt x="2432" y="477"/>
                    </a:cubicBezTo>
                    <a:cubicBezTo>
                      <a:pt x="1981" y="401"/>
                      <a:pt x="2181" y="126"/>
                      <a:pt x="2181" y="126"/>
                    </a:cubicBezTo>
                    <a:cubicBezTo>
                      <a:pt x="2457" y="0"/>
                      <a:pt x="3760" y="76"/>
                      <a:pt x="4161" y="226"/>
                    </a:cubicBezTo>
                    <a:cubicBezTo>
                      <a:pt x="4562" y="376"/>
                      <a:pt x="5590" y="777"/>
                      <a:pt x="5590" y="777"/>
                    </a:cubicBezTo>
                    <a:lnTo>
                      <a:pt x="5590" y="953"/>
                    </a:lnTo>
                    <a:cubicBezTo>
                      <a:pt x="5790" y="953"/>
                      <a:pt x="5890" y="953"/>
                      <a:pt x="5890" y="953"/>
                    </a:cubicBezTo>
                    <a:cubicBezTo>
                      <a:pt x="5890" y="953"/>
                      <a:pt x="5890" y="2331"/>
                      <a:pt x="5439" y="2532"/>
                    </a:cubicBez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7" name="Google Shape;2717;g142567c3ff4_2_480"/>
              <p:cNvSpPr/>
              <p:nvPr/>
            </p:nvSpPr>
            <p:spPr>
              <a:xfrm>
                <a:off x="4696900" y="2685950"/>
                <a:ext cx="385350" cy="242250"/>
              </a:xfrm>
              <a:custGeom>
                <a:rect b="b" l="l" r="r" t="t"/>
                <a:pathLst>
                  <a:path extrusionOk="0" h="9690" w="15414">
                    <a:moveTo>
                      <a:pt x="12765" y="0"/>
                    </a:moveTo>
                    <a:cubicBezTo>
                      <a:pt x="12352" y="0"/>
                      <a:pt x="11990" y="64"/>
                      <a:pt x="11680" y="333"/>
                    </a:cubicBezTo>
                    <a:cubicBezTo>
                      <a:pt x="10702" y="1135"/>
                      <a:pt x="9349" y="4594"/>
                      <a:pt x="8096" y="6524"/>
                    </a:cubicBezTo>
                    <a:cubicBezTo>
                      <a:pt x="7577" y="6568"/>
                      <a:pt x="7009" y="6587"/>
                      <a:pt x="6426" y="6587"/>
                    </a:cubicBezTo>
                    <a:cubicBezTo>
                      <a:pt x="3746" y="6587"/>
                      <a:pt x="752" y="6198"/>
                      <a:pt x="752" y="6198"/>
                    </a:cubicBezTo>
                    <a:cubicBezTo>
                      <a:pt x="0" y="7451"/>
                      <a:pt x="627" y="8353"/>
                      <a:pt x="627" y="8353"/>
                    </a:cubicBezTo>
                    <a:cubicBezTo>
                      <a:pt x="5274" y="9439"/>
                      <a:pt x="7550" y="9690"/>
                      <a:pt x="8698" y="9690"/>
                    </a:cubicBezTo>
                    <a:cubicBezTo>
                      <a:pt x="9618" y="9690"/>
                      <a:pt x="9814" y="9528"/>
                      <a:pt x="9925" y="9506"/>
                    </a:cubicBezTo>
                    <a:cubicBezTo>
                      <a:pt x="10176" y="9481"/>
                      <a:pt x="14537" y="3391"/>
                      <a:pt x="14537" y="3391"/>
                    </a:cubicBezTo>
                    <a:cubicBezTo>
                      <a:pt x="15414" y="2188"/>
                      <a:pt x="14512" y="32"/>
                      <a:pt x="13033" y="7"/>
                    </a:cubicBezTo>
                    <a:cubicBezTo>
                      <a:pt x="12941" y="3"/>
                      <a:pt x="12852" y="0"/>
                      <a:pt x="12765" y="0"/>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8" name="Google Shape;2718;g142567c3ff4_2_480"/>
              <p:cNvSpPr/>
              <p:nvPr/>
            </p:nvSpPr>
            <p:spPr>
              <a:xfrm>
                <a:off x="5092275" y="2016950"/>
                <a:ext cx="85850" cy="109675"/>
              </a:xfrm>
              <a:custGeom>
                <a:rect b="b" l="l" r="r" t="t"/>
                <a:pathLst>
                  <a:path extrusionOk="0" h="4387" w="3434">
                    <a:moveTo>
                      <a:pt x="3434" y="1705"/>
                    </a:moveTo>
                    <a:cubicBezTo>
                      <a:pt x="3434" y="752"/>
                      <a:pt x="2657" y="0"/>
                      <a:pt x="1704" y="0"/>
                    </a:cubicBezTo>
                    <a:cubicBezTo>
                      <a:pt x="777" y="0"/>
                      <a:pt x="0" y="752"/>
                      <a:pt x="0" y="1705"/>
                    </a:cubicBezTo>
                    <a:cubicBezTo>
                      <a:pt x="0" y="2131"/>
                      <a:pt x="150" y="2507"/>
                      <a:pt x="401" y="2807"/>
                    </a:cubicBezTo>
                    <a:lnTo>
                      <a:pt x="401" y="2807"/>
                    </a:lnTo>
                    <a:lnTo>
                      <a:pt x="1704" y="4386"/>
                    </a:lnTo>
                    <a:lnTo>
                      <a:pt x="3033" y="2807"/>
                    </a:lnTo>
                    <a:lnTo>
                      <a:pt x="3033" y="2807"/>
                    </a:lnTo>
                    <a:cubicBezTo>
                      <a:pt x="3283" y="2507"/>
                      <a:pt x="3434" y="2131"/>
                      <a:pt x="3434" y="1705"/>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9" name="Google Shape;2719;g142567c3ff4_2_480"/>
              <p:cNvSpPr/>
              <p:nvPr/>
            </p:nvSpPr>
            <p:spPr>
              <a:xfrm>
                <a:off x="5112325" y="2037000"/>
                <a:ext cx="45125" cy="45125"/>
              </a:xfrm>
              <a:custGeom>
                <a:rect b="b" l="l" r="r" t="t"/>
                <a:pathLst>
                  <a:path extrusionOk="0" h="1805" w="1805">
                    <a:moveTo>
                      <a:pt x="1805" y="903"/>
                    </a:moveTo>
                    <a:cubicBezTo>
                      <a:pt x="1805" y="1404"/>
                      <a:pt x="1404" y="1805"/>
                      <a:pt x="902" y="1805"/>
                    </a:cubicBezTo>
                    <a:cubicBezTo>
                      <a:pt x="401" y="1805"/>
                      <a:pt x="0" y="1404"/>
                      <a:pt x="0" y="903"/>
                    </a:cubicBezTo>
                    <a:cubicBezTo>
                      <a:pt x="0" y="401"/>
                      <a:pt x="401" y="0"/>
                      <a:pt x="902" y="0"/>
                    </a:cubicBezTo>
                    <a:cubicBezTo>
                      <a:pt x="1404" y="0"/>
                      <a:pt x="1805" y="401"/>
                      <a:pt x="1805" y="903"/>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0" name="Google Shape;2720;g142567c3ff4_2_480"/>
              <p:cNvSpPr/>
              <p:nvPr/>
            </p:nvSpPr>
            <p:spPr>
              <a:xfrm>
                <a:off x="4816575" y="2006300"/>
                <a:ext cx="85850" cy="109675"/>
              </a:xfrm>
              <a:custGeom>
                <a:rect b="b" l="l" r="r" t="t"/>
                <a:pathLst>
                  <a:path extrusionOk="0" h="4387" w="3434">
                    <a:moveTo>
                      <a:pt x="3434" y="1730"/>
                    </a:moveTo>
                    <a:cubicBezTo>
                      <a:pt x="3434" y="777"/>
                      <a:pt x="2657" y="0"/>
                      <a:pt x="1705" y="0"/>
                    </a:cubicBezTo>
                    <a:cubicBezTo>
                      <a:pt x="777" y="0"/>
                      <a:pt x="0" y="777"/>
                      <a:pt x="0" y="1730"/>
                    </a:cubicBezTo>
                    <a:cubicBezTo>
                      <a:pt x="0" y="2156"/>
                      <a:pt x="151" y="2532"/>
                      <a:pt x="401" y="2832"/>
                    </a:cubicBezTo>
                    <a:lnTo>
                      <a:pt x="401" y="2832"/>
                    </a:lnTo>
                    <a:lnTo>
                      <a:pt x="1705" y="4386"/>
                    </a:lnTo>
                    <a:lnTo>
                      <a:pt x="3033" y="2832"/>
                    </a:lnTo>
                    <a:lnTo>
                      <a:pt x="3033" y="2832"/>
                    </a:lnTo>
                    <a:cubicBezTo>
                      <a:pt x="3284" y="2532"/>
                      <a:pt x="3434" y="2156"/>
                      <a:pt x="3434" y="1730"/>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1" name="Google Shape;2721;g142567c3ff4_2_480"/>
              <p:cNvSpPr/>
              <p:nvPr/>
            </p:nvSpPr>
            <p:spPr>
              <a:xfrm>
                <a:off x="4836625" y="2026975"/>
                <a:ext cx="45125" cy="45125"/>
              </a:xfrm>
              <a:custGeom>
                <a:rect b="b" l="l" r="r" t="t"/>
                <a:pathLst>
                  <a:path extrusionOk="0" h="1805" w="1805">
                    <a:moveTo>
                      <a:pt x="1805" y="903"/>
                    </a:moveTo>
                    <a:cubicBezTo>
                      <a:pt x="1805" y="1404"/>
                      <a:pt x="1404" y="1805"/>
                      <a:pt x="903" y="1805"/>
                    </a:cubicBezTo>
                    <a:cubicBezTo>
                      <a:pt x="401" y="1805"/>
                      <a:pt x="0" y="1404"/>
                      <a:pt x="0" y="903"/>
                    </a:cubicBezTo>
                    <a:cubicBezTo>
                      <a:pt x="0" y="401"/>
                      <a:pt x="401" y="0"/>
                      <a:pt x="903" y="0"/>
                    </a:cubicBezTo>
                    <a:cubicBezTo>
                      <a:pt x="1404" y="0"/>
                      <a:pt x="1805" y="401"/>
                      <a:pt x="1805" y="903"/>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2" name="Google Shape;2722;g142567c3ff4_2_480"/>
              <p:cNvSpPr/>
              <p:nvPr/>
            </p:nvSpPr>
            <p:spPr>
              <a:xfrm>
                <a:off x="4248900" y="1838000"/>
                <a:ext cx="889125" cy="559300"/>
              </a:xfrm>
              <a:custGeom>
                <a:rect b="b" l="l" r="r" t="t"/>
                <a:pathLst>
                  <a:path extrusionOk="0" h="22372" w="35565">
                    <a:moveTo>
                      <a:pt x="14242" y="0"/>
                    </a:moveTo>
                    <a:cubicBezTo>
                      <a:pt x="13804" y="0"/>
                      <a:pt x="13359" y="22"/>
                      <a:pt x="12908" y="65"/>
                    </a:cubicBezTo>
                    <a:cubicBezTo>
                      <a:pt x="7544" y="567"/>
                      <a:pt x="1479" y="4301"/>
                      <a:pt x="0" y="11519"/>
                    </a:cubicBezTo>
                    <a:lnTo>
                      <a:pt x="251" y="11569"/>
                    </a:lnTo>
                    <a:cubicBezTo>
                      <a:pt x="1896" y="7195"/>
                      <a:pt x="4923" y="6018"/>
                      <a:pt x="7685" y="6018"/>
                    </a:cubicBezTo>
                    <a:cubicBezTo>
                      <a:pt x="8373" y="6018"/>
                      <a:pt x="9045" y="6091"/>
                      <a:pt x="9675" y="6206"/>
                    </a:cubicBezTo>
                    <a:cubicBezTo>
                      <a:pt x="17319" y="7559"/>
                      <a:pt x="26141" y="16156"/>
                      <a:pt x="26216" y="22371"/>
                    </a:cubicBezTo>
                    <a:lnTo>
                      <a:pt x="26467" y="22371"/>
                    </a:lnTo>
                    <a:cubicBezTo>
                      <a:pt x="26392" y="16056"/>
                      <a:pt x="17469" y="7309"/>
                      <a:pt x="9700" y="5955"/>
                    </a:cubicBezTo>
                    <a:cubicBezTo>
                      <a:pt x="9059" y="5841"/>
                      <a:pt x="8375" y="5768"/>
                      <a:pt x="7675" y="5768"/>
                    </a:cubicBezTo>
                    <a:cubicBezTo>
                      <a:pt x="5144" y="5768"/>
                      <a:pt x="2394" y="6720"/>
                      <a:pt x="627" y="10116"/>
                    </a:cubicBezTo>
                    <a:cubicBezTo>
                      <a:pt x="2532" y="3975"/>
                      <a:pt x="8046" y="767"/>
                      <a:pt x="12933" y="316"/>
                    </a:cubicBezTo>
                    <a:cubicBezTo>
                      <a:pt x="13375" y="273"/>
                      <a:pt x="13811" y="252"/>
                      <a:pt x="14240" y="252"/>
                    </a:cubicBezTo>
                    <a:cubicBezTo>
                      <a:pt x="18842" y="252"/>
                      <a:pt x="22615" y="2678"/>
                      <a:pt x="24311" y="6782"/>
                    </a:cubicBezTo>
                    <a:lnTo>
                      <a:pt x="24437" y="7158"/>
                    </a:lnTo>
                    <a:lnTo>
                      <a:pt x="24537" y="6782"/>
                    </a:lnTo>
                    <a:cubicBezTo>
                      <a:pt x="25358" y="3427"/>
                      <a:pt x="27202" y="1536"/>
                      <a:pt x="29599" y="1536"/>
                    </a:cubicBezTo>
                    <a:cubicBezTo>
                      <a:pt x="29690" y="1536"/>
                      <a:pt x="29782" y="1539"/>
                      <a:pt x="29875" y="1544"/>
                    </a:cubicBezTo>
                    <a:cubicBezTo>
                      <a:pt x="32557" y="1695"/>
                      <a:pt x="34963" y="4176"/>
                      <a:pt x="35314" y="7158"/>
                    </a:cubicBezTo>
                    <a:lnTo>
                      <a:pt x="35565" y="7133"/>
                    </a:lnTo>
                    <a:cubicBezTo>
                      <a:pt x="35189" y="4025"/>
                      <a:pt x="32707" y="1444"/>
                      <a:pt x="29875" y="1294"/>
                    </a:cubicBezTo>
                    <a:cubicBezTo>
                      <a:pt x="29781" y="1288"/>
                      <a:pt x="29688" y="1285"/>
                      <a:pt x="29595" y="1285"/>
                    </a:cubicBezTo>
                    <a:cubicBezTo>
                      <a:pt x="27194" y="1285"/>
                      <a:pt x="25279" y="3147"/>
                      <a:pt x="24387" y="6356"/>
                    </a:cubicBezTo>
                    <a:cubicBezTo>
                      <a:pt x="22603" y="2354"/>
                      <a:pt x="18815" y="0"/>
                      <a:pt x="14242"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3" name="Google Shape;2723;g142567c3ff4_2_480"/>
              <p:cNvSpPr/>
              <p:nvPr/>
            </p:nvSpPr>
            <p:spPr>
              <a:xfrm>
                <a:off x="4209425" y="2116575"/>
                <a:ext cx="85250" cy="109675"/>
              </a:xfrm>
              <a:custGeom>
                <a:rect b="b" l="l" r="r" t="t"/>
                <a:pathLst>
                  <a:path extrusionOk="0" h="4387" w="3410">
                    <a:moveTo>
                      <a:pt x="3409" y="1705"/>
                    </a:moveTo>
                    <a:cubicBezTo>
                      <a:pt x="3409" y="752"/>
                      <a:pt x="2657" y="0"/>
                      <a:pt x="1705" y="0"/>
                    </a:cubicBezTo>
                    <a:cubicBezTo>
                      <a:pt x="752" y="0"/>
                      <a:pt x="1" y="752"/>
                      <a:pt x="1" y="1705"/>
                    </a:cubicBezTo>
                    <a:cubicBezTo>
                      <a:pt x="1" y="2131"/>
                      <a:pt x="151" y="2507"/>
                      <a:pt x="402" y="2807"/>
                    </a:cubicBezTo>
                    <a:lnTo>
                      <a:pt x="402" y="2807"/>
                    </a:lnTo>
                    <a:lnTo>
                      <a:pt x="1705" y="4386"/>
                    </a:lnTo>
                    <a:lnTo>
                      <a:pt x="3008" y="2807"/>
                    </a:lnTo>
                    <a:lnTo>
                      <a:pt x="3008" y="2807"/>
                    </a:lnTo>
                    <a:cubicBezTo>
                      <a:pt x="3259" y="2507"/>
                      <a:pt x="3409" y="2131"/>
                      <a:pt x="3409" y="1705"/>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4" name="Google Shape;2724;g142567c3ff4_2_480"/>
              <p:cNvSpPr/>
              <p:nvPr/>
            </p:nvSpPr>
            <p:spPr>
              <a:xfrm>
                <a:off x="4229475" y="2136625"/>
                <a:ext cx="45150" cy="45125"/>
              </a:xfrm>
              <a:custGeom>
                <a:rect b="b" l="l" r="r" t="t"/>
                <a:pathLst>
                  <a:path extrusionOk="0" h="1805" w="1806">
                    <a:moveTo>
                      <a:pt x="1805" y="903"/>
                    </a:moveTo>
                    <a:cubicBezTo>
                      <a:pt x="1805" y="1404"/>
                      <a:pt x="1404" y="1805"/>
                      <a:pt x="903" y="1805"/>
                    </a:cubicBezTo>
                    <a:cubicBezTo>
                      <a:pt x="402" y="1805"/>
                      <a:pt x="1" y="1404"/>
                      <a:pt x="1" y="903"/>
                    </a:cubicBezTo>
                    <a:cubicBezTo>
                      <a:pt x="1" y="401"/>
                      <a:pt x="402" y="0"/>
                      <a:pt x="903" y="0"/>
                    </a:cubicBezTo>
                    <a:cubicBezTo>
                      <a:pt x="1404" y="0"/>
                      <a:pt x="1805" y="401"/>
                      <a:pt x="1805" y="903"/>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5" name="Google Shape;2725;g142567c3ff4_2_480"/>
              <p:cNvSpPr/>
              <p:nvPr/>
            </p:nvSpPr>
            <p:spPr>
              <a:xfrm>
                <a:off x="4864825" y="2397275"/>
                <a:ext cx="85850" cy="109675"/>
              </a:xfrm>
              <a:custGeom>
                <a:rect b="b" l="l" r="r" t="t"/>
                <a:pathLst>
                  <a:path extrusionOk="0" h="4387" w="3434">
                    <a:moveTo>
                      <a:pt x="3434" y="1705"/>
                    </a:moveTo>
                    <a:cubicBezTo>
                      <a:pt x="3434" y="752"/>
                      <a:pt x="2657" y="0"/>
                      <a:pt x="1704" y="0"/>
                    </a:cubicBezTo>
                    <a:cubicBezTo>
                      <a:pt x="777" y="0"/>
                      <a:pt x="0" y="752"/>
                      <a:pt x="0" y="1705"/>
                    </a:cubicBezTo>
                    <a:cubicBezTo>
                      <a:pt x="0" y="2131"/>
                      <a:pt x="151" y="2507"/>
                      <a:pt x="401" y="2807"/>
                    </a:cubicBezTo>
                    <a:lnTo>
                      <a:pt x="401" y="2807"/>
                    </a:lnTo>
                    <a:lnTo>
                      <a:pt x="1704" y="4386"/>
                    </a:lnTo>
                    <a:lnTo>
                      <a:pt x="3033" y="2807"/>
                    </a:lnTo>
                    <a:lnTo>
                      <a:pt x="3033" y="2807"/>
                    </a:lnTo>
                    <a:cubicBezTo>
                      <a:pt x="3283" y="2507"/>
                      <a:pt x="3434" y="2131"/>
                      <a:pt x="3434" y="1705"/>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6" name="Google Shape;2726;g142567c3ff4_2_480"/>
              <p:cNvSpPr/>
              <p:nvPr/>
            </p:nvSpPr>
            <p:spPr>
              <a:xfrm>
                <a:off x="4884875" y="2417325"/>
                <a:ext cx="45125" cy="45125"/>
              </a:xfrm>
              <a:custGeom>
                <a:rect b="b" l="l" r="r" t="t"/>
                <a:pathLst>
                  <a:path extrusionOk="0" h="1805" w="1805">
                    <a:moveTo>
                      <a:pt x="1805" y="903"/>
                    </a:moveTo>
                    <a:cubicBezTo>
                      <a:pt x="1805" y="1404"/>
                      <a:pt x="1404" y="1805"/>
                      <a:pt x="902" y="1805"/>
                    </a:cubicBezTo>
                    <a:cubicBezTo>
                      <a:pt x="401" y="1805"/>
                      <a:pt x="0" y="1404"/>
                      <a:pt x="0" y="903"/>
                    </a:cubicBezTo>
                    <a:cubicBezTo>
                      <a:pt x="0" y="401"/>
                      <a:pt x="401" y="0"/>
                      <a:pt x="902" y="0"/>
                    </a:cubicBezTo>
                    <a:cubicBezTo>
                      <a:pt x="1404" y="0"/>
                      <a:pt x="1805" y="401"/>
                      <a:pt x="1805" y="903"/>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7" name="Google Shape;2727;g142567c3ff4_2_480"/>
              <p:cNvSpPr/>
              <p:nvPr/>
            </p:nvSpPr>
            <p:spPr>
              <a:xfrm>
                <a:off x="5602925" y="1684225"/>
                <a:ext cx="198650" cy="290775"/>
              </a:xfrm>
              <a:custGeom>
                <a:rect b="b" l="l" r="r" t="t"/>
                <a:pathLst>
                  <a:path extrusionOk="0" h="11631" w="7946">
                    <a:moveTo>
                      <a:pt x="7945" y="8121"/>
                    </a:moveTo>
                    <a:cubicBezTo>
                      <a:pt x="7945" y="10628"/>
                      <a:pt x="6166" y="11630"/>
                      <a:pt x="3960" y="10377"/>
                    </a:cubicBezTo>
                    <a:cubicBezTo>
                      <a:pt x="1780" y="9099"/>
                      <a:pt x="0" y="6041"/>
                      <a:pt x="0" y="3535"/>
                    </a:cubicBezTo>
                    <a:cubicBezTo>
                      <a:pt x="0" y="1029"/>
                      <a:pt x="1780" y="1"/>
                      <a:pt x="3960" y="1279"/>
                    </a:cubicBezTo>
                    <a:cubicBezTo>
                      <a:pt x="6166" y="2532"/>
                      <a:pt x="7945" y="5590"/>
                      <a:pt x="7945" y="812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8" name="Google Shape;2728;g142567c3ff4_2_480"/>
              <p:cNvSpPr/>
              <p:nvPr/>
            </p:nvSpPr>
            <p:spPr>
              <a:xfrm>
                <a:off x="5624225" y="1715575"/>
                <a:ext cx="156025" cy="228075"/>
              </a:xfrm>
              <a:custGeom>
                <a:rect b="b" l="l" r="r" t="t"/>
                <a:pathLst>
                  <a:path extrusionOk="0" h="9123" w="6241">
                    <a:moveTo>
                      <a:pt x="6241" y="6366"/>
                    </a:moveTo>
                    <a:cubicBezTo>
                      <a:pt x="6241" y="8346"/>
                      <a:pt x="4837" y="9123"/>
                      <a:pt x="3108" y="8145"/>
                    </a:cubicBezTo>
                    <a:cubicBezTo>
                      <a:pt x="1404" y="7143"/>
                      <a:pt x="0" y="4737"/>
                      <a:pt x="0" y="2757"/>
                    </a:cubicBezTo>
                    <a:cubicBezTo>
                      <a:pt x="0" y="802"/>
                      <a:pt x="1404" y="0"/>
                      <a:pt x="3108" y="1003"/>
                    </a:cubicBezTo>
                    <a:cubicBezTo>
                      <a:pt x="4837" y="1980"/>
                      <a:pt x="6241" y="4386"/>
                      <a:pt x="6241" y="6366"/>
                    </a:cubicBez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9" name="Google Shape;2729;g142567c3ff4_2_480"/>
              <p:cNvSpPr/>
              <p:nvPr/>
            </p:nvSpPr>
            <p:spPr>
              <a:xfrm>
                <a:off x="5255800" y="2744625"/>
                <a:ext cx="484975" cy="724150"/>
              </a:xfrm>
              <a:custGeom>
                <a:rect b="b" l="l" r="r" t="t"/>
                <a:pathLst>
                  <a:path extrusionOk="0" h="28966" w="19399">
                    <a:moveTo>
                      <a:pt x="1297" y="0"/>
                    </a:moveTo>
                    <a:cubicBezTo>
                      <a:pt x="623" y="0"/>
                      <a:pt x="0" y="526"/>
                      <a:pt x="0" y="1269"/>
                    </a:cubicBezTo>
                    <a:lnTo>
                      <a:pt x="0" y="17234"/>
                    </a:lnTo>
                    <a:cubicBezTo>
                      <a:pt x="0" y="18137"/>
                      <a:pt x="477" y="18989"/>
                      <a:pt x="1279" y="19440"/>
                    </a:cubicBezTo>
                    <a:lnTo>
                      <a:pt x="17469" y="28788"/>
                    </a:lnTo>
                    <a:cubicBezTo>
                      <a:pt x="17676" y="28910"/>
                      <a:pt x="17896" y="28965"/>
                      <a:pt x="18110" y="28965"/>
                    </a:cubicBezTo>
                    <a:cubicBezTo>
                      <a:pt x="18781" y="28965"/>
                      <a:pt x="19399" y="28426"/>
                      <a:pt x="19399" y="27686"/>
                    </a:cubicBezTo>
                    <a:lnTo>
                      <a:pt x="19399" y="11721"/>
                    </a:lnTo>
                    <a:cubicBezTo>
                      <a:pt x="19399" y="10818"/>
                      <a:pt x="18898" y="9991"/>
                      <a:pt x="18121" y="9540"/>
                    </a:cubicBezTo>
                    <a:lnTo>
                      <a:pt x="1930" y="167"/>
                    </a:lnTo>
                    <a:cubicBezTo>
                      <a:pt x="1726" y="53"/>
                      <a:pt x="1509" y="0"/>
                      <a:pt x="1297"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0" name="Google Shape;2730;g142567c3ff4_2_480"/>
              <p:cNvSpPr/>
              <p:nvPr/>
            </p:nvSpPr>
            <p:spPr>
              <a:xfrm>
                <a:off x="5441900" y="3058300"/>
                <a:ext cx="59525" cy="195525"/>
              </a:xfrm>
              <a:custGeom>
                <a:rect b="b" l="l" r="r" t="t"/>
                <a:pathLst>
                  <a:path extrusionOk="0" h="7821" w="2381">
                    <a:moveTo>
                      <a:pt x="0" y="1"/>
                    </a:moveTo>
                    <a:lnTo>
                      <a:pt x="0" y="6442"/>
                    </a:lnTo>
                    <a:lnTo>
                      <a:pt x="2381" y="7820"/>
                    </a:lnTo>
                    <a:lnTo>
                      <a:pt x="2381" y="1379"/>
                    </a:lnTo>
                    <a:lnTo>
                      <a:pt x="0" y="1"/>
                    </a:lnTo>
                    <a:close/>
                  </a:path>
                </a:pathLst>
              </a:custGeom>
              <a:solidFill>
                <a:srgbClr val="EC82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1" name="Google Shape;2731;g142567c3ff4_2_480"/>
              <p:cNvSpPr/>
              <p:nvPr/>
            </p:nvSpPr>
            <p:spPr>
              <a:xfrm>
                <a:off x="5349150" y="2943650"/>
                <a:ext cx="58925" cy="256275"/>
              </a:xfrm>
              <a:custGeom>
                <a:rect b="b" l="l" r="r" t="t"/>
                <a:pathLst>
                  <a:path extrusionOk="0" h="10251" w="2357">
                    <a:moveTo>
                      <a:pt x="1" y="0"/>
                    </a:moveTo>
                    <a:lnTo>
                      <a:pt x="1" y="8872"/>
                    </a:lnTo>
                    <a:lnTo>
                      <a:pt x="2357" y="10251"/>
                    </a:lnTo>
                    <a:lnTo>
                      <a:pt x="2357" y="1379"/>
                    </a:lnTo>
                    <a:lnTo>
                      <a:pt x="1" y="0"/>
                    </a:lnTo>
                    <a:close/>
                  </a:path>
                </a:pathLst>
              </a:custGeom>
              <a:solidFill>
                <a:srgbClr val="606BF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2" name="Google Shape;2732;g142567c3ff4_2_480"/>
              <p:cNvSpPr/>
              <p:nvPr/>
            </p:nvSpPr>
            <p:spPr>
              <a:xfrm>
                <a:off x="5535250" y="2947400"/>
                <a:ext cx="59550" cy="360300"/>
              </a:xfrm>
              <a:custGeom>
                <a:rect b="b" l="l" r="r" t="t"/>
                <a:pathLst>
                  <a:path extrusionOk="0" h="14412" w="2382">
                    <a:moveTo>
                      <a:pt x="0" y="1"/>
                    </a:moveTo>
                    <a:lnTo>
                      <a:pt x="0" y="13033"/>
                    </a:lnTo>
                    <a:lnTo>
                      <a:pt x="2381" y="14412"/>
                    </a:lnTo>
                    <a:lnTo>
                      <a:pt x="2381" y="1379"/>
                    </a:lnTo>
                    <a:lnTo>
                      <a:pt x="0" y="1"/>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g13ef9bf7b38_0_1603"/>
          <p:cNvSpPr txBox="1"/>
          <p:nvPr>
            <p:ph type="title"/>
          </p:nvPr>
        </p:nvSpPr>
        <p:spPr>
          <a:xfrm>
            <a:off x="6660200" y="313600"/>
            <a:ext cx="45720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BACK</a:t>
            </a:r>
            <a:r>
              <a:rPr lang="en-US">
                <a:solidFill>
                  <a:schemeClr val="accent1"/>
                </a:solidFill>
              </a:rPr>
              <a:t>GROUND</a:t>
            </a:r>
            <a:endParaRPr>
              <a:solidFill>
                <a:schemeClr val="accent1"/>
              </a:solidFill>
              <a:latin typeface="Overpass SemiBold"/>
              <a:ea typeface="Overpass SemiBold"/>
              <a:cs typeface="Overpass SemiBold"/>
              <a:sym typeface="Overpass SemiBold"/>
            </a:endParaRPr>
          </a:p>
        </p:txBody>
      </p:sp>
      <p:grpSp>
        <p:nvGrpSpPr>
          <p:cNvPr id="983" name="Google Shape;983;g13ef9bf7b38_0_1603"/>
          <p:cNvGrpSpPr/>
          <p:nvPr/>
        </p:nvGrpSpPr>
        <p:grpSpPr>
          <a:xfrm>
            <a:off x="-10175518" y="-4293593"/>
            <a:ext cx="16593200" cy="10431589"/>
            <a:chOff x="-5789366" y="-1818117"/>
            <a:chExt cx="10450435" cy="5852880"/>
          </a:xfrm>
        </p:grpSpPr>
        <p:sp>
          <p:nvSpPr>
            <p:cNvPr id="984" name="Google Shape;984;g13ef9bf7b38_0_1603"/>
            <p:cNvSpPr/>
            <p:nvPr/>
          </p:nvSpPr>
          <p:spPr>
            <a:xfrm>
              <a:off x="353100" y="1044096"/>
              <a:ext cx="2165405" cy="508123"/>
            </a:xfrm>
            <a:custGeom>
              <a:rect b="b" l="l" r="r" t="t"/>
              <a:pathLst>
                <a:path extrusionOk="0" h="13204" w="59156">
                  <a:moveTo>
                    <a:pt x="1" y="0"/>
                  </a:moveTo>
                  <a:lnTo>
                    <a:pt x="1" y="0"/>
                  </a:lnTo>
                  <a:close/>
                  <a:moveTo>
                    <a:pt x="59155" y="13203"/>
                  </a:move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5" name="Google Shape;985;g13ef9bf7b38_0_1603"/>
            <p:cNvSpPr/>
            <p:nvPr/>
          </p:nvSpPr>
          <p:spPr>
            <a:xfrm>
              <a:off x="-1871093" y="-1622818"/>
              <a:ext cx="6030527" cy="4786030"/>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6" name="Google Shape;986;g13ef9bf7b38_0_1603"/>
            <p:cNvSpPr/>
            <p:nvPr/>
          </p:nvSpPr>
          <p:spPr>
            <a:xfrm>
              <a:off x="2527949" y="2143734"/>
              <a:ext cx="1623908" cy="1252798"/>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7" name="Google Shape;987;g13ef9bf7b38_0_1603"/>
            <p:cNvSpPr/>
            <p:nvPr/>
          </p:nvSpPr>
          <p:spPr>
            <a:xfrm>
              <a:off x="3301596" y="1706034"/>
              <a:ext cx="836973" cy="479954"/>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8" name="Google Shape;988;g13ef9bf7b38_0_1603"/>
            <p:cNvSpPr/>
            <p:nvPr/>
          </p:nvSpPr>
          <p:spPr>
            <a:xfrm>
              <a:off x="2505803" y="1383589"/>
              <a:ext cx="413124" cy="49019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9" name="Google Shape;989;g13ef9bf7b38_0_1603"/>
            <p:cNvSpPr/>
            <p:nvPr/>
          </p:nvSpPr>
          <p:spPr>
            <a:xfrm>
              <a:off x="1987074" y="1439004"/>
              <a:ext cx="793304" cy="662977"/>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0" name="Google Shape;990;g13ef9bf7b38_0_1603"/>
            <p:cNvSpPr/>
            <p:nvPr/>
          </p:nvSpPr>
          <p:spPr>
            <a:xfrm>
              <a:off x="294898" y="2155355"/>
              <a:ext cx="332776" cy="608678"/>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1" name="Google Shape;991;g13ef9bf7b38_0_1603"/>
            <p:cNvSpPr/>
            <p:nvPr/>
          </p:nvSpPr>
          <p:spPr>
            <a:xfrm>
              <a:off x="3295922" y="-364094"/>
              <a:ext cx="391600" cy="643851"/>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2" name="Google Shape;992;g13ef9bf7b38_0_1603"/>
            <p:cNvSpPr/>
            <p:nvPr/>
          </p:nvSpPr>
          <p:spPr>
            <a:xfrm>
              <a:off x="3974689" y="3217665"/>
              <a:ext cx="686380" cy="545759"/>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3" name="Google Shape;993;g13ef9bf7b38_0_1603"/>
            <p:cNvSpPr/>
            <p:nvPr/>
          </p:nvSpPr>
          <p:spPr>
            <a:xfrm>
              <a:off x="3102355" y="807275"/>
              <a:ext cx="340976" cy="59328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4" name="Google Shape;994;g13ef9bf7b38_0_1603"/>
            <p:cNvSpPr/>
            <p:nvPr/>
          </p:nvSpPr>
          <p:spPr>
            <a:xfrm>
              <a:off x="2858785" y="1613445"/>
              <a:ext cx="271426" cy="35007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5" name="Google Shape;995;g13ef9bf7b38_0_1603"/>
            <p:cNvSpPr/>
            <p:nvPr/>
          </p:nvSpPr>
          <p:spPr>
            <a:xfrm>
              <a:off x="194307" y="-1618046"/>
              <a:ext cx="380875" cy="250906"/>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6" name="Google Shape;996;g13ef9bf7b38_0_1603"/>
            <p:cNvSpPr/>
            <p:nvPr/>
          </p:nvSpPr>
          <p:spPr>
            <a:xfrm>
              <a:off x="-851351" y="-1713483"/>
              <a:ext cx="360596" cy="136651"/>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7" name="Google Shape;997;g13ef9bf7b38_0_1603"/>
            <p:cNvSpPr/>
            <p:nvPr/>
          </p:nvSpPr>
          <p:spPr>
            <a:xfrm>
              <a:off x="-1502298" y="-796753"/>
              <a:ext cx="169591" cy="178289"/>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8" name="Google Shape;998;g13ef9bf7b38_0_1603"/>
            <p:cNvSpPr/>
            <p:nvPr/>
          </p:nvSpPr>
          <p:spPr>
            <a:xfrm>
              <a:off x="2775472" y="2044141"/>
              <a:ext cx="315315" cy="126800"/>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9" name="Google Shape;999;g13ef9bf7b38_0_1603"/>
            <p:cNvSpPr/>
            <p:nvPr/>
          </p:nvSpPr>
          <p:spPr>
            <a:xfrm>
              <a:off x="2254181" y="-1580141"/>
              <a:ext cx="383877" cy="84392"/>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0" name="Google Shape;1000;g13ef9bf7b38_0_1603"/>
            <p:cNvSpPr/>
            <p:nvPr/>
          </p:nvSpPr>
          <p:spPr>
            <a:xfrm>
              <a:off x="3383225" y="3480577"/>
              <a:ext cx="184087" cy="149889"/>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1" name="Google Shape;1001;g13ef9bf7b38_0_1603"/>
            <p:cNvSpPr/>
            <p:nvPr/>
          </p:nvSpPr>
          <p:spPr>
            <a:xfrm>
              <a:off x="1680287" y="1194370"/>
              <a:ext cx="120211" cy="197107"/>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2" name="Google Shape;1002;g13ef9bf7b38_0_1603"/>
            <p:cNvSpPr/>
            <p:nvPr/>
          </p:nvSpPr>
          <p:spPr>
            <a:xfrm>
              <a:off x="998336" y="-1743768"/>
              <a:ext cx="235370" cy="101825"/>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3" name="Google Shape;1003;g13ef9bf7b38_0_1603"/>
            <p:cNvSpPr/>
            <p:nvPr/>
          </p:nvSpPr>
          <p:spPr>
            <a:xfrm>
              <a:off x="-620447" y="-1742345"/>
              <a:ext cx="172739" cy="85777"/>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4" name="Google Shape;1004;g13ef9bf7b38_0_1603"/>
            <p:cNvSpPr/>
            <p:nvPr/>
          </p:nvSpPr>
          <p:spPr>
            <a:xfrm>
              <a:off x="3012526" y="2051568"/>
              <a:ext cx="187271" cy="117987"/>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5" name="Google Shape;1005;g13ef9bf7b38_0_1603"/>
            <p:cNvSpPr/>
            <p:nvPr/>
          </p:nvSpPr>
          <p:spPr>
            <a:xfrm>
              <a:off x="3073986" y="514038"/>
              <a:ext cx="99236" cy="144463"/>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6" name="Google Shape;1006;g13ef9bf7b38_0_1603"/>
            <p:cNvSpPr/>
            <p:nvPr/>
          </p:nvSpPr>
          <p:spPr>
            <a:xfrm>
              <a:off x="3063114" y="1125217"/>
              <a:ext cx="110730" cy="14973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7" name="Google Shape;1007;g13ef9bf7b38_0_1603"/>
            <p:cNvSpPr/>
            <p:nvPr/>
          </p:nvSpPr>
          <p:spPr>
            <a:xfrm>
              <a:off x="-61891" y="-1747732"/>
              <a:ext cx="163258" cy="72847"/>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8" name="Google Shape;1008;g13ef9bf7b38_0_1603"/>
            <p:cNvSpPr/>
            <p:nvPr/>
          </p:nvSpPr>
          <p:spPr>
            <a:xfrm>
              <a:off x="4431153" y="2575199"/>
              <a:ext cx="108461" cy="123221"/>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9" name="Google Shape;1009;g13ef9bf7b38_0_1603"/>
            <p:cNvSpPr/>
            <p:nvPr/>
          </p:nvSpPr>
          <p:spPr>
            <a:xfrm>
              <a:off x="3447796" y="1520779"/>
              <a:ext cx="96747" cy="122836"/>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0" name="Google Shape;1010;g13ef9bf7b38_0_1603"/>
            <p:cNvSpPr/>
            <p:nvPr/>
          </p:nvSpPr>
          <p:spPr>
            <a:xfrm>
              <a:off x="132957" y="-1759700"/>
              <a:ext cx="127715" cy="77196"/>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1" name="Google Shape;1011;g13ef9bf7b38_0_1603"/>
            <p:cNvSpPr/>
            <p:nvPr/>
          </p:nvSpPr>
          <p:spPr>
            <a:xfrm>
              <a:off x="3526314" y="-1425826"/>
              <a:ext cx="118710" cy="64343"/>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2" name="Google Shape;1012;g13ef9bf7b38_0_1603"/>
            <p:cNvSpPr/>
            <p:nvPr/>
          </p:nvSpPr>
          <p:spPr>
            <a:xfrm>
              <a:off x="1249044" y="-1686699"/>
              <a:ext cx="119406" cy="72309"/>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3" name="Google Shape;1013;g13ef9bf7b38_0_1603"/>
            <p:cNvSpPr/>
            <p:nvPr/>
          </p:nvSpPr>
          <p:spPr>
            <a:xfrm>
              <a:off x="3211950" y="1804203"/>
              <a:ext cx="113915" cy="61918"/>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4" name="Google Shape;1014;g13ef9bf7b38_0_1603"/>
            <p:cNvSpPr/>
            <p:nvPr/>
          </p:nvSpPr>
          <p:spPr>
            <a:xfrm>
              <a:off x="289224" y="-1745077"/>
              <a:ext cx="90817" cy="61226"/>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5" name="Google Shape;1015;g13ef9bf7b38_0_1603"/>
            <p:cNvSpPr/>
            <p:nvPr/>
          </p:nvSpPr>
          <p:spPr>
            <a:xfrm>
              <a:off x="-3055301" y="-1733070"/>
              <a:ext cx="761677" cy="14631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6" name="Google Shape;1016;g13ef9bf7b38_0_1603"/>
            <p:cNvSpPr/>
            <p:nvPr/>
          </p:nvSpPr>
          <p:spPr>
            <a:xfrm>
              <a:off x="-5789366" y="-1818117"/>
              <a:ext cx="4733100" cy="585288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7" name="Google Shape;1017;g13ef9bf7b38_0_1603"/>
            <p:cNvSpPr/>
            <p:nvPr/>
          </p:nvSpPr>
          <p:spPr>
            <a:xfrm>
              <a:off x="-3815661" y="-1661300"/>
              <a:ext cx="414369" cy="14111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8" name="Google Shape;1018;g13ef9bf7b38_0_1603"/>
            <p:cNvSpPr/>
            <p:nvPr/>
          </p:nvSpPr>
          <p:spPr>
            <a:xfrm>
              <a:off x="-1526970" y="-1248383"/>
              <a:ext cx="312533" cy="147119"/>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9" name="Google Shape;1019;g13ef9bf7b38_0_1603"/>
            <p:cNvSpPr/>
            <p:nvPr/>
          </p:nvSpPr>
          <p:spPr>
            <a:xfrm>
              <a:off x="-4003554" y="582807"/>
              <a:ext cx="385927" cy="17409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0" name="Google Shape;1020;g13ef9bf7b38_0_1603"/>
            <p:cNvSpPr/>
            <p:nvPr/>
          </p:nvSpPr>
          <p:spPr>
            <a:xfrm>
              <a:off x="-3377279" y="-1708672"/>
              <a:ext cx="237237" cy="172440"/>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1" name="Google Shape;1021;g13ef9bf7b38_0_1603"/>
            <p:cNvSpPr/>
            <p:nvPr/>
          </p:nvSpPr>
          <p:spPr>
            <a:xfrm>
              <a:off x="-3658149" y="728193"/>
              <a:ext cx="241666" cy="113831"/>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2" name="Google Shape;1022;g13ef9bf7b38_0_1603"/>
            <p:cNvSpPr/>
            <p:nvPr/>
          </p:nvSpPr>
          <p:spPr>
            <a:xfrm>
              <a:off x="-3316551" y="-1209054"/>
              <a:ext cx="189797" cy="993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3" name="Google Shape;1023;g13ef9bf7b38_0_1603"/>
            <p:cNvSpPr/>
            <p:nvPr/>
          </p:nvSpPr>
          <p:spPr>
            <a:xfrm>
              <a:off x="-3513303" y="-1692972"/>
              <a:ext cx="138001" cy="68999"/>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4" name="Google Shape;1024;g13ef9bf7b38_0_1603"/>
            <p:cNvSpPr/>
            <p:nvPr/>
          </p:nvSpPr>
          <p:spPr>
            <a:xfrm>
              <a:off x="-3392470" y="783339"/>
              <a:ext cx="86717" cy="68229"/>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5" name="Google Shape;1025;g13ef9bf7b38_0_1603"/>
            <p:cNvSpPr/>
            <p:nvPr/>
          </p:nvSpPr>
          <p:spPr>
            <a:xfrm>
              <a:off x="-2814916" y="3847854"/>
              <a:ext cx="91769" cy="6037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6" name="Google Shape;1026;g13ef9bf7b38_0_1603"/>
            <p:cNvSpPr/>
            <p:nvPr/>
          </p:nvSpPr>
          <p:spPr>
            <a:xfrm>
              <a:off x="-3782130" y="792690"/>
              <a:ext cx="82251" cy="58917"/>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7" name="Google Shape;1027;g13ef9bf7b38_0_1603"/>
            <p:cNvSpPr/>
            <p:nvPr/>
          </p:nvSpPr>
          <p:spPr>
            <a:xfrm>
              <a:off x="4184948" y="1930079"/>
              <a:ext cx="69366" cy="8243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8" name="Google Shape;1028;g13ef9bf7b38_0_1603"/>
            <p:cNvSpPr/>
            <p:nvPr/>
          </p:nvSpPr>
          <p:spPr>
            <a:xfrm>
              <a:off x="152578" y="-1354556"/>
              <a:ext cx="80385" cy="58339"/>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9" name="Google Shape;1029;g13ef9bf7b38_0_1603"/>
            <p:cNvSpPr/>
            <p:nvPr/>
          </p:nvSpPr>
          <p:spPr>
            <a:xfrm>
              <a:off x="3127649" y="1823290"/>
              <a:ext cx="73393" cy="57454"/>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0" name="Google Shape;1030;g13ef9bf7b38_0_1603"/>
            <p:cNvSpPr/>
            <p:nvPr/>
          </p:nvSpPr>
          <p:spPr>
            <a:xfrm>
              <a:off x="3650149" y="-368866"/>
              <a:ext cx="67463" cy="64958"/>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1" name="Google Shape;1031;g13ef9bf7b38_0_1603"/>
            <p:cNvSpPr/>
            <p:nvPr/>
          </p:nvSpPr>
          <p:spPr>
            <a:xfrm>
              <a:off x="-931699" y="-269350"/>
              <a:ext cx="78481" cy="194221"/>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2" name="Google Shape;1032;g13ef9bf7b38_0_1603"/>
            <p:cNvSpPr/>
            <p:nvPr/>
          </p:nvSpPr>
          <p:spPr>
            <a:xfrm>
              <a:off x="-406015" y="47861"/>
              <a:ext cx="137305" cy="69884"/>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3" name="Google Shape;1033;g13ef9bf7b38_0_1603"/>
            <p:cNvSpPr/>
            <p:nvPr/>
          </p:nvSpPr>
          <p:spPr>
            <a:xfrm>
              <a:off x="-90333" y="66949"/>
              <a:ext cx="74052" cy="57878"/>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4" name="Google Shape;1034;g13ef9bf7b38_0_1603"/>
            <p:cNvSpPr/>
            <p:nvPr/>
          </p:nvSpPr>
          <p:spPr>
            <a:xfrm>
              <a:off x="-1129659" y="-141704"/>
              <a:ext cx="65779" cy="58763"/>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67659C">
                <a:alpha val="25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35" name="Google Shape;1035;g13ef9bf7b38_0_1603"/>
          <p:cNvGrpSpPr/>
          <p:nvPr/>
        </p:nvGrpSpPr>
        <p:grpSpPr>
          <a:xfrm>
            <a:off x="3266717" y="1886559"/>
            <a:ext cx="401795" cy="401795"/>
            <a:chOff x="8909182" y="891403"/>
            <a:chExt cx="441000" cy="441000"/>
          </a:xfrm>
        </p:grpSpPr>
        <p:sp>
          <p:nvSpPr>
            <p:cNvPr id="1036" name="Google Shape;1036;g13ef9bf7b38_0_1603"/>
            <p:cNvSpPr/>
            <p:nvPr/>
          </p:nvSpPr>
          <p:spPr>
            <a:xfrm>
              <a:off x="8909182" y="891403"/>
              <a:ext cx="441000" cy="441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7" name="Google Shape;1037;g13ef9bf7b38_0_1603"/>
            <p:cNvSpPr/>
            <p:nvPr/>
          </p:nvSpPr>
          <p:spPr>
            <a:xfrm>
              <a:off x="9050032" y="1032253"/>
              <a:ext cx="159300" cy="1593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8" name="Google Shape;1038;g13ef9bf7b38_0_1603"/>
          <p:cNvSpPr/>
          <p:nvPr/>
        </p:nvSpPr>
        <p:spPr>
          <a:xfrm>
            <a:off x="344433" y="3429000"/>
            <a:ext cx="2922000" cy="7635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300">
                <a:solidFill>
                  <a:schemeClr val="accent1"/>
                </a:solidFill>
                <a:latin typeface="Overpass Black"/>
                <a:ea typeface="Overpass Black"/>
                <a:cs typeface="Overpass Black"/>
                <a:sym typeface="Overpass Black"/>
              </a:rPr>
              <a:t>+21Juta</a:t>
            </a:r>
            <a:endParaRPr sz="3300">
              <a:solidFill>
                <a:schemeClr val="accent1"/>
              </a:solidFill>
              <a:latin typeface="Overpass Black"/>
              <a:ea typeface="Overpass Black"/>
              <a:cs typeface="Overpass Black"/>
              <a:sym typeface="Overpass Black"/>
            </a:endParaRPr>
          </a:p>
        </p:txBody>
      </p:sp>
      <p:sp>
        <p:nvSpPr>
          <p:cNvPr id="1039" name="Google Shape;1039;g13ef9bf7b38_0_1603"/>
          <p:cNvSpPr txBox="1"/>
          <p:nvPr/>
        </p:nvSpPr>
        <p:spPr>
          <a:xfrm>
            <a:off x="383033" y="3003333"/>
            <a:ext cx="2844900" cy="3333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US" sz="2700">
                <a:solidFill>
                  <a:schemeClr val="dk1"/>
                </a:solidFill>
                <a:latin typeface="Overpass ExtraBold"/>
                <a:ea typeface="Overpass ExtraBold"/>
                <a:cs typeface="Overpass ExtraBold"/>
                <a:sym typeface="Overpass ExtraBold"/>
              </a:rPr>
              <a:t>Konsumen baru</a:t>
            </a:r>
            <a:endParaRPr sz="2700">
              <a:solidFill>
                <a:schemeClr val="dk1"/>
              </a:solidFill>
              <a:latin typeface="Overpass ExtraBold"/>
              <a:ea typeface="Overpass ExtraBold"/>
              <a:cs typeface="Overpass ExtraBold"/>
              <a:sym typeface="Overpass ExtraBold"/>
            </a:endParaRPr>
          </a:p>
        </p:txBody>
      </p:sp>
      <p:sp>
        <p:nvSpPr>
          <p:cNvPr id="1040" name="Google Shape;1040;g13ef9bf7b38_0_1603"/>
          <p:cNvSpPr txBox="1"/>
          <p:nvPr/>
        </p:nvSpPr>
        <p:spPr>
          <a:xfrm>
            <a:off x="216767" y="6111433"/>
            <a:ext cx="5083200" cy="6351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i="1" lang="en-US" sz="900">
                <a:latin typeface="Spectral"/>
                <a:ea typeface="Spectral"/>
                <a:cs typeface="Spectral"/>
                <a:sym typeface="Spectral"/>
              </a:rPr>
              <a:t>Source: Google-commissioned Kantar SEA e-Conomy Research 2021</a:t>
            </a:r>
            <a:endParaRPr sz="900">
              <a:solidFill>
                <a:schemeClr val="dk2"/>
              </a:solidFill>
              <a:latin typeface="Source Sans Pro"/>
              <a:ea typeface="Source Sans Pro"/>
              <a:cs typeface="Source Sans Pro"/>
              <a:sym typeface="Source Sans Pro"/>
            </a:endParaRPr>
          </a:p>
        </p:txBody>
      </p:sp>
      <p:cxnSp>
        <p:nvCxnSpPr>
          <p:cNvPr id="1041" name="Google Shape;1041;g13ef9bf7b38_0_1603"/>
          <p:cNvCxnSpPr>
            <a:stCxn id="1039" idx="0"/>
            <a:endCxn id="1037" idx="2"/>
          </p:cNvCxnSpPr>
          <p:nvPr/>
        </p:nvCxnSpPr>
        <p:spPr>
          <a:xfrm rot="-5400000">
            <a:off x="2142383" y="1750533"/>
            <a:ext cx="915900" cy="1589700"/>
          </a:xfrm>
          <a:prstGeom prst="bentConnector2">
            <a:avLst/>
          </a:prstGeom>
          <a:noFill/>
          <a:ln cap="flat" cmpd="sng" w="19050">
            <a:solidFill>
              <a:schemeClr val="dk2"/>
            </a:solidFill>
            <a:prstDash val="solid"/>
            <a:round/>
            <a:headEnd len="med" w="med" type="none"/>
            <a:tailEnd len="med" w="med" type="oval"/>
          </a:ln>
        </p:spPr>
      </p:cxnSp>
      <p:sp>
        <p:nvSpPr>
          <p:cNvPr id="1042" name="Google Shape;1042;g13ef9bf7b38_0_1603"/>
          <p:cNvSpPr/>
          <p:nvPr/>
        </p:nvSpPr>
        <p:spPr>
          <a:xfrm>
            <a:off x="3534167" y="5379733"/>
            <a:ext cx="2922000" cy="7635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300">
                <a:solidFill>
                  <a:schemeClr val="accent1"/>
                </a:solidFill>
                <a:latin typeface="Overpass Black"/>
                <a:ea typeface="Overpass Black"/>
                <a:cs typeface="Overpass Black"/>
                <a:sym typeface="Overpass Black"/>
              </a:rPr>
              <a:t>99%</a:t>
            </a:r>
            <a:endParaRPr sz="3300">
              <a:solidFill>
                <a:schemeClr val="accent1"/>
              </a:solidFill>
              <a:latin typeface="Overpass Black"/>
              <a:ea typeface="Overpass Black"/>
              <a:cs typeface="Overpass Black"/>
              <a:sym typeface="Overpass Black"/>
            </a:endParaRPr>
          </a:p>
        </p:txBody>
      </p:sp>
      <p:sp>
        <p:nvSpPr>
          <p:cNvPr id="1043" name="Google Shape;1043;g13ef9bf7b38_0_1603"/>
          <p:cNvSpPr txBox="1"/>
          <p:nvPr/>
        </p:nvSpPr>
        <p:spPr>
          <a:xfrm>
            <a:off x="3572767" y="3910133"/>
            <a:ext cx="2844900" cy="146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2700">
                <a:solidFill>
                  <a:schemeClr val="dk1"/>
                </a:solidFill>
                <a:latin typeface="Overpass ExtraBold"/>
                <a:ea typeface="Overpass ExtraBold"/>
                <a:cs typeface="Overpass ExtraBold"/>
                <a:sym typeface="Overpass ExtraBold"/>
              </a:rPr>
              <a:t>A</a:t>
            </a:r>
            <a:r>
              <a:rPr lang="en-US" sz="2700">
                <a:solidFill>
                  <a:schemeClr val="dk1"/>
                </a:solidFill>
                <a:latin typeface="Overpass ExtraBold"/>
                <a:ea typeface="Overpass ExtraBold"/>
                <a:cs typeface="Overpass ExtraBold"/>
                <a:sym typeface="Overpass ExtraBold"/>
              </a:rPr>
              <a:t>kan terus menggunakan layanan digital</a:t>
            </a:r>
            <a:endParaRPr sz="2700">
              <a:solidFill>
                <a:schemeClr val="dk1"/>
              </a:solidFill>
              <a:latin typeface="Overpass ExtraBold"/>
              <a:ea typeface="Overpass ExtraBold"/>
              <a:cs typeface="Overpass ExtraBold"/>
              <a:sym typeface="Overpass ExtraBold"/>
            </a:endParaRPr>
          </a:p>
        </p:txBody>
      </p:sp>
      <p:cxnSp>
        <p:nvCxnSpPr>
          <p:cNvPr id="1044" name="Google Shape;1044;g13ef9bf7b38_0_1603"/>
          <p:cNvCxnSpPr>
            <a:stCxn id="1038" idx="2"/>
            <a:endCxn id="1043" idx="1"/>
          </p:cNvCxnSpPr>
          <p:nvPr/>
        </p:nvCxnSpPr>
        <p:spPr>
          <a:xfrm flipH="1" rot="-5400000">
            <a:off x="2462883" y="3535050"/>
            <a:ext cx="452400" cy="1767300"/>
          </a:xfrm>
          <a:prstGeom prst="bentConnector2">
            <a:avLst/>
          </a:prstGeom>
          <a:noFill/>
          <a:ln cap="flat" cmpd="sng" w="19050">
            <a:solidFill>
              <a:schemeClr val="dk2"/>
            </a:solidFill>
            <a:prstDash val="solid"/>
            <a:round/>
            <a:headEnd len="med" w="med" type="none"/>
            <a:tailEnd len="med" w="med" type="oval"/>
          </a:ln>
        </p:spPr>
      </p:cxnSp>
      <p:pic>
        <p:nvPicPr>
          <p:cNvPr id="1045" name="Google Shape;1045;g13ef9bf7b38_0_1603" title="Points scored"/>
          <p:cNvPicPr preferRelativeResize="0"/>
          <p:nvPr/>
        </p:nvPicPr>
        <p:blipFill>
          <a:blip r:embed="rId3">
            <a:alphaModFix/>
          </a:blip>
          <a:stretch>
            <a:fillRect/>
          </a:stretch>
        </p:blipFill>
        <p:spPr>
          <a:xfrm>
            <a:off x="6660200" y="1600316"/>
            <a:ext cx="5268801" cy="3457117"/>
          </a:xfrm>
          <a:prstGeom prst="rect">
            <a:avLst/>
          </a:prstGeom>
          <a:noFill/>
          <a:ln>
            <a:noFill/>
          </a:ln>
        </p:spPr>
      </p:pic>
      <p:sp>
        <p:nvSpPr>
          <p:cNvPr id="1046" name="Google Shape;1046;g13ef9bf7b38_0_1603"/>
          <p:cNvSpPr txBox="1"/>
          <p:nvPr/>
        </p:nvSpPr>
        <p:spPr>
          <a:xfrm>
            <a:off x="7101934" y="4938900"/>
            <a:ext cx="4879500" cy="768000"/>
          </a:xfrm>
          <a:prstGeom prst="rect">
            <a:avLst/>
          </a:prstGeom>
          <a:noFill/>
          <a:ln>
            <a:noFill/>
          </a:ln>
        </p:spPr>
        <p:txBody>
          <a:bodyPr anchorCtr="0" anchor="t" bIns="162525" lIns="162525" spcFirstLastPara="1" rIns="162525" wrap="square" tIns="162525">
            <a:normAutofit/>
          </a:bodyPr>
          <a:lstStyle/>
          <a:p>
            <a:pPr indent="0" lvl="0" marL="0" rtl="0" algn="l">
              <a:spcBef>
                <a:spcPts val="0"/>
              </a:spcBef>
              <a:spcAft>
                <a:spcPts val="0"/>
              </a:spcAft>
              <a:buNone/>
            </a:pPr>
            <a:r>
              <a:rPr i="1" lang="en-US" sz="900">
                <a:solidFill>
                  <a:srgbClr val="000000"/>
                </a:solidFill>
                <a:latin typeface="Spectral"/>
                <a:ea typeface="Spectral"/>
                <a:cs typeface="Spectral"/>
                <a:sym typeface="Spectral"/>
              </a:rPr>
              <a:t>Source: Google-commissioned Dynata SEA-6 Digital Merchant Survey 2021</a:t>
            </a:r>
            <a:endParaRPr i="1" sz="900">
              <a:solidFill>
                <a:srgbClr val="000000"/>
              </a:solidFill>
              <a:latin typeface="Spectral"/>
              <a:ea typeface="Spectral"/>
              <a:cs typeface="Spectral"/>
              <a:sym typeface="Spectr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g13ef9bf7b38_0_1953"/>
          <p:cNvSpPr txBox="1"/>
          <p:nvPr>
            <p:ph type="title"/>
          </p:nvPr>
        </p:nvSpPr>
        <p:spPr>
          <a:xfrm>
            <a:off x="5532500" y="313600"/>
            <a:ext cx="5699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PROBLEM </a:t>
            </a:r>
            <a:r>
              <a:rPr lang="en-US">
                <a:solidFill>
                  <a:schemeClr val="accent1"/>
                </a:solidFill>
                <a:latin typeface="Overpass SemiBold"/>
                <a:ea typeface="Overpass SemiBold"/>
                <a:cs typeface="Overpass SemiBold"/>
                <a:sym typeface="Overpass SemiBold"/>
              </a:rPr>
              <a:t>STATEMENT</a:t>
            </a:r>
            <a:endParaRPr>
              <a:solidFill>
                <a:schemeClr val="accent1"/>
              </a:solidFill>
              <a:latin typeface="Overpass SemiBold"/>
              <a:ea typeface="Overpass SemiBold"/>
              <a:cs typeface="Overpass SemiBold"/>
              <a:sym typeface="Overpass SemiBold"/>
            </a:endParaRPr>
          </a:p>
        </p:txBody>
      </p:sp>
      <p:sp>
        <p:nvSpPr>
          <p:cNvPr id="1052" name="Google Shape;1052;g13ef9bf7b38_0_1953"/>
          <p:cNvSpPr txBox="1"/>
          <p:nvPr/>
        </p:nvSpPr>
        <p:spPr>
          <a:xfrm>
            <a:off x="1384525" y="1165925"/>
            <a:ext cx="4411800" cy="471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700">
                <a:solidFill>
                  <a:srgbClr val="E06666"/>
                </a:solidFill>
                <a:latin typeface="Overpass ExtraBold"/>
                <a:ea typeface="Overpass ExtraBold"/>
                <a:cs typeface="Overpass ExtraBold"/>
                <a:sym typeface="Overpass ExtraBold"/>
              </a:rPr>
              <a:t>Customer</a:t>
            </a:r>
            <a:r>
              <a:rPr lang="en-US" sz="2700">
                <a:solidFill>
                  <a:schemeClr val="dk1"/>
                </a:solidFill>
                <a:latin typeface="Overpass ExtraBold"/>
                <a:ea typeface="Overpass ExtraBold"/>
                <a:cs typeface="Overpass ExtraBold"/>
                <a:sym typeface="Overpass ExtraBold"/>
              </a:rPr>
              <a:t> Churn Rate</a:t>
            </a:r>
            <a:endParaRPr sz="2700">
              <a:solidFill>
                <a:schemeClr val="dk1"/>
              </a:solidFill>
              <a:latin typeface="Overpass ExtraBold"/>
              <a:ea typeface="Overpass ExtraBold"/>
              <a:cs typeface="Overpass ExtraBold"/>
              <a:sym typeface="Overpass ExtraBold"/>
            </a:endParaRPr>
          </a:p>
        </p:txBody>
      </p:sp>
      <p:sp>
        <p:nvSpPr>
          <p:cNvPr id="1053" name="Google Shape;1053;g13ef9bf7b38_0_1953"/>
          <p:cNvSpPr txBox="1"/>
          <p:nvPr/>
        </p:nvSpPr>
        <p:spPr>
          <a:xfrm>
            <a:off x="6566900" y="1165925"/>
            <a:ext cx="3592800" cy="471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700">
                <a:solidFill>
                  <a:schemeClr val="dk1"/>
                </a:solidFill>
                <a:latin typeface="Overpass ExtraBold"/>
                <a:ea typeface="Overpass ExtraBold"/>
                <a:cs typeface="Overpass ExtraBold"/>
                <a:sym typeface="Overpass ExtraBold"/>
              </a:rPr>
              <a:t>Revenue </a:t>
            </a:r>
            <a:r>
              <a:rPr lang="en-US" sz="2700">
                <a:solidFill>
                  <a:srgbClr val="E06666"/>
                </a:solidFill>
                <a:latin typeface="Overpass ExtraBold"/>
                <a:ea typeface="Overpass ExtraBold"/>
                <a:cs typeface="Overpass ExtraBold"/>
                <a:sym typeface="Overpass ExtraBold"/>
              </a:rPr>
              <a:t>Churn Rate</a:t>
            </a:r>
            <a:endParaRPr sz="2700">
              <a:solidFill>
                <a:srgbClr val="E06666"/>
              </a:solidFill>
              <a:latin typeface="Overpass ExtraBold"/>
              <a:ea typeface="Overpass ExtraBold"/>
              <a:cs typeface="Overpass ExtraBold"/>
              <a:sym typeface="Overpass ExtraBold"/>
            </a:endParaRPr>
          </a:p>
        </p:txBody>
      </p:sp>
      <p:sp>
        <p:nvSpPr>
          <p:cNvPr id="1054" name="Google Shape;1054;g13ef9bf7b38_0_1953"/>
          <p:cNvSpPr/>
          <p:nvPr/>
        </p:nvSpPr>
        <p:spPr>
          <a:xfrm>
            <a:off x="959999" y="5329450"/>
            <a:ext cx="980880" cy="763607"/>
          </a:xfrm>
          <a:custGeom>
            <a:rect b="b" l="l" r="r" t="t"/>
            <a:pathLst>
              <a:path extrusionOk="0" h="9109" w="9109">
                <a:moveTo>
                  <a:pt x="4543" y="9108"/>
                </a:moveTo>
                <a:cubicBezTo>
                  <a:pt x="7054" y="9108"/>
                  <a:pt x="9108" y="7054"/>
                  <a:pt x="9108" y="4566"/>
                </a:cubicBezTo>
                <a:cubicBezTo>
                  <a:pt x="9108" y="2055"/>
                  <a:pt x="7054" y="1"/>
                  <a:pt x="4543" y="1"/>
                </a:cubicBezTo>
                <a:cubicBezTo>
                  <a:pt x="2055" y="1"/>
                  <a:pt x="1" y="2055"/>
                  <a:pt x="1" y="4566"/>
                </a:cubicBezTo>
                <a:cubicBezTo>
                  <a:pt x="1" y="7054"/>
                  <a:pt x="2055" y="9108"/>
                  <a:pt x="4543" y="9108"/>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400">
                <a:solidFill>
                  <a:schemeClr val="lt2"/>
                </a:solidFill>
                <a:latin typeface="Overpass ExtraBold"/>
                <a:ea typeface="Overpass ExtraBold"/>
                <a:cs typeface="Overpass ExtraBold"/>
                <a:sym typeface="Overpass ExtraBold"/>
              </a:rPr>
              <a:t>948</a:t>
            </a:r>
            <a:endParaRPr sz="2400">
              <a:solidFill>
                <a:schemeClr val="lt2"/>
              </a:solidFill>
              <a:latin typeface="Overpass ExtraBold"/>
              <a:ea typeface="Overpass ExtraBold"/>
              <a:cs typeface="Overpass ExtraBold"/>
              <a:sym typeface="Overpass ExtraBold"/>
            </a:endParaRPr>
          </a:p>
        </p:txBody>
      </p:sp>
      <p:sp>
        <p:nvSpPr>
          <p:cNvPr id="1055" name="Google Shape;1055;g13ef9bf7b38_0_1953"/>
          <p:cNvSpPr txBox="1"/>
          <p:nvPr/>
        </p:nvSpPr>
        <p:spPr>
          <a:xfrm>
            <a:off x="1940876" y="5475275"/>
            <a:ext cx="3141900" cy="471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2100">
                <a:solidFill>
                  <a:schemeClr val="dk1"/>
                </a:solidFill>
                <a:latin typeface="Overpass ExtraBold"/>
                <a:ea typeface="Overpass ExtraBold"/>
                <a:cs typeface="Overpass ExtraBold"/>
                <a:sym typeface="Overpass ExtraBold"/>
              </a:rPr>
              <a:t>Total </a:t>
            </a:r>
            <a:r>
              <a:rPr lang="en-US" sz="2100">
                <a:solidFill>
                  <a:schemeClr val="dk1"/>
                </a:solidFill>
                <a:latin typeface="Overpass ExtraBold"/>
                <a:ea typeface="Overpass ExtraBold"/>
                <a:cs typeface="Overpass ExtraBold"/>
                <a:sym typeface="Overpass ExtraBold"/>
              </a:rPr>
              <a:t>Customer Churn</a:t>
            </a:r>
            <a:endParaRPr sz="2100">
              <a:solidFill>
                <a:schemeClr val="dk1"/>
              </a:solidFill>
              <a:latin typeface="Overpass ExtraBold"/>
              <a:ea typeface="Overpass ExtraBold"/>
              <a:cs typeface="Overpass ExtraBold"/>
              <a:sym typeface="Overpass ExtraBold"/>
            </a:endParaRPr>
          </a:p>
        </p:txBody>
      </p:sp>
      <p:pic>
        <p:nvPicPr>
          <p:cNvPr id="1056" name="Google Shape;1056;g13ef9bf7b38_0_1953" title="Points scored"/>
          <p:cNvPicPr preferRelativeResize="0"/>
          <p:nvPr/>
        </p:nvPicPr>
        <p:blipFill>
          <a:blip r:embed="rId3">
            <a:alphaModFix/>
          </a:blip>
          <a:stretch>
            <a:fillRect/>
          </a:stretch>
        </p:blipFill>
        <p:spPr>
          <a:xfrm>
            <a:off x="6078576" y="1714124"/>
            <a:ext cx="5153424" cy="3688988"/>
          </a:xfrm>
          <a:prstGeom prst="rect">
            <a:avLst/>
          </a:prstGeom>
          <a:noFill/>
          <a:ln>
            <a:noFill/>
          </a:ln>
        </p:spPr>
      </p:pic>
      <p:pic>
        <p:nvPicPr>
          <p:cNvPr id="1057" name="Google Shape;1057;g13ef9bf7b38_0_1953" title="Chart"/>
          <p:cNvPicPr preferRelativeResize="0"/>
          <p:nvPr/>
        </p:nvPicPr>
        <p:blipFill>
          <a:blip r:embed="rId4">
            <a:alphaModFix/>
          </a:blip>
          <a:stretch>
            <a:fillRect/>
          </a:stretch>
        </p:blipFill>
        <p:spPr>
          <a:xfrm>
            <a:off x="609600" y="1637825"/>
            <a:ext cx="6168828" cy="3814375"/>
          </a:xfrm>
          <a:prstGeom prst="rect">
            <a:avLst/>
          </a:prstGeom>
          <a:noFill/>
          <a:ln>
            <a:noFill/>
          </a:ln>
        </p:spPr>
      </p:pic>
      <p:sp>
        <p:nvSpPr>
          <p:cNvPr id="1058" name="Google Shape;1058;g13ef9bf7b38_0_1953"/>
          <p:cNvSpPr/>
          <p:nvPr/>
        </p:nvSpPr>
        <p:spPr>
          <a:xfrm>
            <a:off x="5396550" y="5479425"/>
            <a:ext cx="6753000" cy="1378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500">
                <a:solidFill>
                  <a:schemeClr val="dk2"/>
                </a:solidFill>
                <a:latin typeface="Source Sans Pro"/>
                <a:ea typeface="Source Sans Pro"/>
                <a:cs typeface="Source Sans Pro"/>
                <a:sym typeface="Source Sans Pro"/>
              </a:rPr>
              <a:t>R</a:t>
            </a:r>
            <a:r>
              <a:rPr lang="en-US" sz="1500">
                <a:solidFill>
                  <a:schemeClr val="dk2"/>
                </a:solidFill>
                <a:latin typeface="Source Sans Pro"/>
                <a:ea typeface="Source Sans Pro"/>
                <a:cs typeface="Source Sans Pro"/>
                <a:sym typeface="Source Sans Pro"/>
              </a:rPr>
              <a:t>evenue churned yang didapat sebesar 13,77%, dengan total order count dari customer yang churn sebanyak 2.626 atau 3 order dari setiap customer yang churn.</a:t>
            </a:r>
            <a:endParaRPr sz="1500">
              <a:solidFill>
                <a:schemeClr val="dk2"/>
              </a:solidFill>
              <a:latin typeface="Source Sans Pro"/>
              <a:ea typeface="Source Sans Pro"/>
              <a:cs typeface="Source Sans Pro"/>
              <a:sym typeface="Source Sans Pro"/>
            </a:endParaRPr>
          </a:p>
          <a:p>
            <a:pPr indent="0" lvl="0" marL="0" rtl="0" algn="r">
              <a:spcBef>
                <a:spcPts val="0"/>
              </a:spcBef>
              <a:spcAft>
                <a:spcPts val="0"/>
              </a:spcAft>
              <a:buNone/>
            </a:pPr>
            <a:r>
              <a:rPr lang="en-US" sz="1500">
                <a:solidFill>
                  <a:schemeClr val="dk2"/>
                </a:solidFill>
                <a:latin typeface="Source Sans Pro"/>
                <a:ea typeface="Source Sans Pro"/>
                <a:cs typeface="Source Sans Pro"/>
                <a:sym typeface="Source Sans Pro"/>
              </a:rPr>
              <a:t>Untuk menurunkan persentase Revenue Churn Rate dari 13,77% ke 5% maka Customer Churn Rate harus berkurang 8,5%. </a:t>
            </a:r>
            <a:endParaRPr sz="1500">
              <a:solidFill>
                <a:schemeClr val="dk2"/>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g14205b110d2_0_2277"/>
          <p:cNvSpPr txBox="1"/>
          <p:nvPr>
            <p:ph type="title"/>
          </p:nvPr>
        </p:nvSpPr>
        <p:spPr>
          <a:xfrm>
            <a:off x="960000" y="720000"/>
            <a:ext cx="102720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02777"/>
              <a:buNone/>
            </a:pPr>
            <a:r>
              <a:rPr lang="en-US"/>
              <a:t>Objective, </a:t>
            </a:r>
            <a:r>
              <a:rPr lang="en-US">
                <a:solidFill>
                  <a:schemeClr val="accent1"/>
                </a:solidFill>
                <a:latin typeface="Overpass SemiBold"/>
                <a:ea typeface="Overpass SemiBold"/>
                <a:cs typeface="Overpass SemiBold"/>
                <a:sym typeface="Overpass SemiBold"/>
              </a:rPr>
              <a:t>Goal &amp; Business Metric</a:t>
            </a:r>
            <a:endParaRPr>
              <a:solidFill>
                <a:srgbClr val="000000"/>
              </a:solidFill>
            </a:endParaRPr>
          </a:p>
        </p:txBody>
      </p:sp>
      <p:pic>
        <p:nvPicPr>
          <p:cNvPr id="1064" name="Google Shape;1064;g14205b110d2_0_2277"/>
          <p:cNvPicPr preferRelativeResize="0"/>
          <p:nvPr/>
        </p:nvPicPr>
        <p:blipFill rotWithShape="1">
          <a:blip r:embed="rId3">
            <a:alphaModFix/>
          </a:blip>
          <a:srcRect b="0" l="0" r="0" t="0"/>
          <a:stretch/>
        </p:blipFill>
        <p:spPr>
          <a:xfrm>
            <a:off x="4478375" y="1668727"/>
            <a:ext cx="3784599" cy="5059625"/>
          </a:xfrm>
          <a:prstGeom prst="rect">
            <a:avLst/>
          </a:prstGeom>
          <a:noFill/>
          <a:ln>
            <a:noFill/>
          </a:ln>
        </p:spPr>
      </p:pic>
      <p:grpSp>
        <p:nvGrpSpPr>
          <p:cNvPr id="1065" name="Google Shape;1065;g14205b110d2_0_2277"/>
          <p:cNvGrpSpPr/>
          <p:nvPr/>
        </p:nvGrpSpPr>
        <p:grpSpPr>
          <a:xfrm>
            <a:off x="6381781" y="4645581"/>
            <a:ext cx="5525139" cy="1171547"/>
            <a:chOff x="5796331" y="4622831"/>
            <a:chExt cx="5525139" cy="1171547"/>
          </a:xfrm>
        </p:grpSpPr>
        <p:cxnSp>
          <p:nvCxnSpPr>
            <p:cNvPr id="1066" name="Google Shape;1066;g14205b110d2_0_2277"/>
            <p:cNvCxnSpPr/>
            <p:nvPr/>
          </p:nvCxnSpPr>
          <p:spPr>
            <a:xfrm flipH="1" rot="10800000">
              <a:off x="5796331" y="5106706"/>
              <a:ext cx="920100" cy="900"/>
            </a:xfrm>
            <a:prstGeom prst="straightConnector1">
              <a:avLst/>
            </a:prstGeom>
            <a:noFill/>
            <a:ln cap="flat" cmpd="sng" w="12700">
              <a:solidFill>
                <a:srgbClr val="A5A5A5"/>
              </a:solidFill>
              <a:prstDash val="solid"/>
              <a:miter lim="800000"/>
              <a:headEnd len="sm" w="sm" type="none"/>
              <a:tailEnd len="sm" w="sm" type="none"/>
            </a:ln>
          </p:spPr>
        </p:cxnSp>
        <p:sp>
          <p:nvSpPr>
            <p:cNvPr id="1067" name="Google Shape;1067;g14205b110d2_0_2277"/>
            <p:cNvSpPr/>
            <p:nvPr/>
          </p:nvSpPr>
          <p:spPr>
            <a:xfrm>
              <a:off x="7940770" y="4664843"/>
              <a:ext cx="3380700" cy="399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100">
                  <a:solidFill>
                    <a:srgbClr val="020E50"/>
                  </a:solidFill>
                  <a:latin typeface="Source Sans Pro"/>
                  <a:ea typeface="Source Sans Pro"/>
                  <a:cs typeface="Source Sans Pro"/>
                  <a:sym typeface="Source Sans Pro"/>
                </a:rPr>
                <a:t>Business Metric</a:t>
              </a:r>
              <a:endParaRPr b="1" sz="2100">
                <a:solidFill>
                  <a:srgbClr val="020E50"/>
                </a:solidFill>
                <a:latin typeface="Source Sans Pro"/>
                <a:ea typeface="Source Sans Pro"/>
                <a:cs typeface="Source Sans Pro"/>
                <a:sym typeface="Source Sans Pro"/>
              </a:endParaRPr>
            </a:p>
          </p:txBody>
        </p:sp>
        <p:sp>
          <p:nvSpPr>
            <p:cNvPr id="1068" name="Google Shape;1068;g14205b110d2_0_2277"/>
            <p:cNvSpPr/>
            <p:nvPr/>
          </p:nvSpPr>
          <p:spPr>
            <a:xfrm>
              <a:off x="7940769" y="5055478"/>
              <a:ext cx="3380700" cy="738900"/>
            </a:xfrm>
            <a:prstGeom prst="rect">
              <a:avLst/>
            </a:prstGeom>
            <a:noFill/>
            <a:ln>
              <a:noFill/>
            </a:ln>
          </p:spPr>
          <p:txBody>
            <a:bodyPr anchorCtr="0" anchor="t" bIns="45700" lIns="91425" spcFirstLastPara="1" rIns="91425" wrap="square" tIns="45700">
              <a:noAutofit/>
            </a:bodyPr>
            <a:lstStyle/>
            <a:p>
              <a:pPr indent="-336550" lvl="0" marL="457200" rtl="0" algn="just">
                <a:spcBef>
                  <a:spcPts val="0"/>
                </a:spcBef>
                <a:spcAft>
                  <a:spcPts val="0"/>
                </a:spcAft>
                <a:buClr>
                  <a:schemeClr val="dk2"/>
                </a:buClr>
                <a:buSzPts val="1700"/>
                <a:buFont typeface="Source Sans Pro"/>
                <a:buChar char="●"/>
              </a:pPr>
              <a:r>
                <a:rPr lang="en-US" sz="1700">
                  <a:solidFill>
                    <a:schemeClr val="dk2"/>
                  </a:solidFill>
                  <a:latin typeface="Source Sans Pro"/>
                  <a:ea typeface="Source Sans Pro"/>
                  <a:cs typeface="Source Sans Pro"/>
                  <a:sym typeface="Source Sans Pro"/>
                </a:rPr>
                <a:t>Customer Churn Rate</a:t>
              </a:r>
              <a:endParaRPr sz="1700">
                <a:solidFill>
                  <a:schemeClr val="dk2"/>
                </a:solidFill>
                <a:latin typeface="Source Sans Pro"/>
                <a:ea typeface="Source Sans Pro"/>
                <a:cs typeface="Source Sans Pro"/>
                <a:sym typeface="Source Sans Pro"/>
              </a:endParaRPr>
            </a:p>
            <a:p>
              <a:pPr indent="-336550" lvl="0" marL="457200" rtl="0" algn="just">
                <a:spcBef>
                  <a:spcPts val="0"/>
                </a:spcBef>
                <a:spcAft>
                  <a:spcPts val="0"/>
                </a:spcAft>
                <a:buClr>
                  <a:schemeClr val="dk2"/>
                </a:buClr>
                <a:buSzPts val="1700"/>
                <a:buFont typeface="Source Sans Pro"/>
                <a:buChar char="●"/>
              </a:pPr>
              <a:r>
                <a:rPr lang="en-US" sz="1700">
                  <a:solidFill>
                    <a:schemeClr val="dk2"/>
                  </a:solidFill>
                  <a:latin typeface="Source Sans Pro"/>
                  <a:ea typeface="Source Sans Pro"/>
                  <a:cs typeface="Source Sans Pro"/>
                  <a:sym typeface="Source Sans Pro"/>
                </a:rPr>
                <a:t>Revenue Churn Rate</a:t>
              </a:r>
              <a:endParaRPr sz="1600">
                <a:solidFill>
                  <a:schemeClr val="dk2"/>
                </a:solidFill>
                <a:latin typeface="Source Sans Pro Light"/>
                <a:ea typeface="Source Sans Pro Light"/>
                <a:cs typeface="Source Sans Pro Light"/>
                <a:sym typeface="Source Sans Pro Light"/>
              </a:endParaRPr>
            </a:p>
          </p:txBody>
        </p:sp>
        <p:sp>
          <p:nvSpPr>
            <p:cNvPr id="1069" name="Google Shape;1069;g14205b110d2_0_2277"/>
            <p:cNvSpPr/>
            <p:nvPr/>
          </p:nvSpPr>
          <p:spPr>
            <a:xfrm>
              <a:off x="6716082" y="4622831"/>
              <a:ext cx="968700" cy="968700"/>
            </a:xfrm>
            <a:prstGeom prst="ellipse">
              <a:avLst/>
            </a:prstGeom>
            <a:solidFill>
              <a:srgbClr val="46467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grpSp>
          <p:nvGrpSpPr>
            <p:cNvPr id="1070" name="Google Shape;1070;g14205b110d2_0_2277"/>
            <p:cNvGrpSpPr/>
            <p:nvPr/>
          </p:nvGrpSpPr>
          <p:grpSpPr>
            <a:xfrm>
              <a:off x="6987733" y="4894422"/>
              <a:ext cx="425555" cy="425555"/>
              <a:chOff x="746465" y="2902362"/>
              <a:chExt cx="390525" cy="390525"/>
            </a:xfrm>
          </p:grpSpPr>
          <p:sp>
            <p:nvSpPr>
              <p:cNvPr id="1071" name="Google Shape;1071;g14205b110d2_0_2277"/>
              <p:cNvSpPr/>
              <p:nvPr/>
            </p:nvSpPr>
            <p:spPr>
              <a:xfrm>
                <a:off x="746465" y="2902362"/>
                <a:ext cx="390525" cy="390525"/>
              </a:xfrm>
              <a:custGeom>
                <a:rect b="b" l="l" r="r" t="t"/>
                <a:pathLst>
                  <a:path extrusionOk="0" h="390525" w="390525">
                    <a:moveTo>
                      <a:pt x="346520" y="7144"/>
                    </a:moveTo>
                    <a:lnTo>
                      <a:pt x="48101" y="7144"/>
                    </a:lnTo>
                    <a:cubicBezTo>
                      <a:pt x="25432" y="7144"/>
                      <a:pt x="7144" y="25527"/>
                      <a:pt x="7144" y="48101"/>
                    </a:cubicBezTo>
                    <a:lnTo>
                      <a:pt x="7144" y="346519"/>
                    </a:lnTo>
                    <a:cubicBezTo>
                      <a:pt x="7144" y="369189"/>
                      <a:pt x="25527" y="387477"/>
                      <a:pt x="48101" y="387477"/>
                    </a:cubicBezTo>
                    <a:lnTo>
                      <a:pt x="346520" y="387477"/>
                    </a:lnTo>
                    <a:cubicBezTo>
                      <a:pt x="369189" y="387477"/>
                      <a:pt x="387477" y="369094"/>
                      <a:pt x="387477" y="346519"/>
                    </a:cubicBezTo>
                    <a:lnTo>
                      <a:pt x="387477" y="48101"/>
                    </a:lnTo>
                    <a:cubicBezTo>
                      <a:pt x="387572" y="25432"/>
                      <a:pt x="369189" y="7144"/>
                      <a:pt x="346520" y="7144"/>
                    </a:cubicBezTo>
                    <a:close/>
                    <a:moveTo>
                      <a:pt x="308420" y="70009"/>
                    </a:moveTo>
                    <a:cubicBezTo>
                      <a:pt x="310515" y="67913"/>
                      <a:pt x="313373" y="66770"/>
                      <a:pt x="316325" y="66770"/>
                    </a:cubicBezTo>
                    <a:cubicBezTo>
                      <a:pt x="319278" y="66770"/>
                      <a:pt x="322136" y="67913"/>
                      <a:pt x="324231" y="70009"/>
                    </a:cubicBezTo>
                    <a:cubicBezTo>
                      <a:pt x="326326" y="72104"/>
                      <a:pt x="327470" y="74962"/>
                      <a:pt x="327470" y="77914"/>
                    </a:cubicBezTo>
                    <a:cubicBezTo>
                      <a:pt x="327470" y="80867"/>
                      <a:pt x="326326" y="83725"/>
                      <a:pt x="324231" y="85820"/>
                    </a:cubicBezTo>
                    <a:cubicBezTo>
                      <a:pt x="322136" y="87916"/>
                      <a:pt x="319278" y="89059"/>
                      <a:pt x="316325" y="89059"/>
                    </a:cubicBezTo>
                    <a:cubicBezTo>
                      <a:pt x="313373" y="89059"/>
                      <a:pt x="310515" y="87916"/>
                      <a:pt x="308420" y="85820"/>
                    </a:cubicBezTo>
                    <a:cubicBezTo>
                      <a:pt x="306324" y="83725"/>
                      <a:pt x="305181" y="80867"/>
                      <a:pt x="305181" y="77914"/>
                    </a:cubicBezTo>
                    <a:cubicBezTo>
                      <a:pt x="305181" y="74962"/>
                      <a:pt x="306419" y="72104"/>
                      <a:pt x="308420" y="70009"/>
                    </a:cubicBezTo>
                    <a:close/>
                    <a:moveTo>
                      <a:pt x="248793" y="70009"/>
                    </a:moveTo>
                    <a:cubicBezTo>
                      <a:pt x="250889" y="67913"/>
                      <a:pt x="253746" y="66770"/>
                      <a:pt x="256699" y="66770"/>
                    </a:cubicBezTo>
                    <a:cubicBezTo>
                      <a:pt x="259652" y="66770"/>
                      <a:pt x="262509" y="67913"/>
                      <a:pt x="264605" y="70009"/>
                    </a:cubicBezTo>
                    <a:cubicBezTo>
                      <a:pt x="266700" y="72104"/>
                      <a:pt x="267843" y="74962"/>
                      <a:pt x="267843" y="77914"/>
                    </a:cubicBezTo>
                    <a:cubicBezTo>
                      <a:pt x="267843" y="80867"/>
                      <a:pt x="266700" y="83725"/>
                      <a:pt x="264605" y="85820"/>
                    </a:cubicBezTo>
                    <a:cubicBezTo>
                      <a:pt x="262509" y="87916"/>
                      <a:pt x="259652" y="89059"/>
                      <a:pt x="256699" y="89059"/>
                    </a:cubicBezTo>
                    <a:cubicBezTo>
                      <a:pt x="253746" y="89059"/>
                      <a:pt x="250889" y="87916"/>
                      <a:pt x="248793" y="85820"/>
                    </a:cubicBezTo>
                    <a:cubicBezTo>
                      <a:pt x="246698" y="83725"/>
                      <a:pt x="245555" y="80867"/>
                      <a:pt x="245555" y="77914"/>
                    </a:cubicBezTo>
                    <a:cubicBezTo>
                      <a:pt x="245555" y="74962"/>
                      <a:pt x="246698" y="72104"/>
                      <a:pt x="248793" y="70009"/>
                    </a:cubicBezTo>
                    <a:close/>
                    <a:moveTo>
                      <a:pt x="189071" y="70009"/>
                    </a:moveTo>
                    <a:cubicBezTo>
                      <a:pt x="191167" y="67913"/>
                      <a:pt x="194024" y="66770"/>
                      <a:pt x="196977" y="66770"/>
                    </a:cubicBezTo>
                    <a:cubicBezTo>
                      <a:pt x="199930" y="66770"/>
                      <a:pt x="202787" y="67913"/>
                      <a:pt x="204883" y="70009"/>
                    </a:cubicBezTo>
                    <a:cubicBezTo>
                      <a:pt x="206978" y="72104"/>
                      <a:pt x="208121" y="74962"/>
                      <a:pt x="208121" y="77914"/>
                    </a:cubicBezTo>
                    <a:cubicBezTo>
                      <a:pt x="208121" y="80867"/>
                      <a:pt x="206978" y="83725"/>
                      <a:pt x="204883" y="85820"/>
                    </a:cubicBezTo>
                    <a:cubicBezTo>
                      <a:pt x="202787" y="87916"/>
                      <a:pt x="199930" y="89059"/>
                      <a:pt x="196977" y="89059"/>
                    </a:cubicBezTo>
                    <a:cubicBezTo>
                      <a:pt x="194024" y="89059"/>
                      <a:pt x="191167" y="87916"/>
                      <a:pt x="189071" y="85820"/>
                    </a:cubicBezTo>
                    <a:cubicBezTo>
                      <a:pt x="186976" y="83725"/>
                      <a:pt x="185833" y="80867"/>
                      <a:pt x="185833" y="77914"/>
                    </a:cubicBezTo>
                    <a:cubicBezTo>
                      <a:pt x="185833" y="74962"/>
                      <a:pt x="186976" y="72104"/>
                      <a:pt x="189071" y="70009"/>
                    </a:cubicBezTo>
                    <a:close/>
                    <a:moveTo>
                      <a:pt x="77629" y="66580"/>
                    </a:moveTo>
                    <a:lnTo>
                      <a:pt x="137065" y="66580"/>
                    </a:lnTo>
                    <a:cubicBezTo>
                      <a:pt x="142780" y="66580"/>
                      <a:pt x="147828" y="70771"/>
                      <a:pt x="148400" y="76486"/>
                    </a:cubicBezTo>
                    <a:cubicBezTo>
                      <a:pt x="149162" y="83248"/>
                      <a:pt x="143923" y="88868"/>
                      <a:pt x="137351" y="88868"/>
                    </a:cubicBezTo>
                    <a:lnTo>
                      <a:pt x="77915" y="88868"/>
                    </a:lnTo>
                    <a:cubicBezTo>
                      <a:pt x="72200" y="88868"/>
                      <a:pt x="67151" y="84677"/>
                      <a:pt x="66580" y="78962"/>
                    </a:cubicBezTo>
                    <a:cubicBezTo>
                      <a:pt x="65818" y="72199"/>
                      <a:pt x="71057" y="66580"/>
                      <a:pt x="77629" y="66580"/>
                    </a:cubicBezTo>
                    <a:close/>
                    <a:moveTo>
                      <a:pt x="346520" y="365188"/>
                    </a:moveTo>
                    <a:lnTo>
                      <a:pt x="48101" y="365188"/>
                    </a:lnTo>
                    <a:cubicBezTo>
                      <a:pt x="37814" y="365188"/>
                      <a:pt x="29432" y="356806"/>
                      <a:pt x="29432" y="346519"/>
                    </a:cubicBezTo>
                    <a:lnTo>
                      <a:pt x="29432" y="148971"/>
                    </a:lnTo>
                    <a:lnTo>
                      <a:pt x="365284" y="148971"/>
                    </a:lnTo>
                    <a:lnTo>
                      <a:pt x="365284" y="346519"/>
                    </a:lnTo>
                    <a:cubicBezTo>
                      <a:pt x="365284" y="356806"/>
                      <a:pt x="356902" y="365188"/>
                      <a:pt x="346520" y="365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72" name="Google Shape;1072;g14205b110d2_0_2277"/>
              <p:cNvSpPr/>
              <p:nvPr/>
            </p:nvSpPr>
            <p:spPr>
              <a:xfrm>
                <a:off x="805827" y="3200971"/>
                <a:ext cx="266700" cy="28575"/>
              </a:xfrm>
              <a:custGeom>
                <a:rect b="b" l="l" r="r" t="t"/>
                <a:pathLst>
                  <a:path extrusionOk="0" h="28575" w="266700">
                    <a:moveTo>
                      <a:pt x="18267" y="29432"/>
                    </a:moveTo>
                    <a:lnTo>
                      <a:pt x="256677" y="29432"/>
                    </a:lnTo>
                    <a:cubicBezTo>
                      <a:pt x="262392" y="29432"/>
                      <a:pt x="267441" y="25241"/>
                      <a:pt x="268012" y="19526"/>
                    </a:cubicBezTo>
                    <a:cubicBezTo>
                      <a:pt x="268774" y="12763"/>
                      <a:pt x="263535" y="7144"/>
                      <a:pt x="256963" y="7144"/>
                    </a:cubicBezTo>
                    <a:lnTo>
                      <a:pt x="18552" y="7144"/>
                    </a:lnTo>
                    <a:cubicBezTo>
                      <a:pt x="12837" y="7144"/>
                      <a:pt x="7789" y="11335"/>
                      <a:pt x="7218" y="17050"/>
                    </a:cubicBezTo>
                    <a:cubicBezTo>
                      <a:pt x="6456" y="23717"/>
                      <a:pt x="11694" y="29432"/>
                      <a:pt x="18267" y="294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73" name="Google Shape;1073;g14205b110d2_0_2277"/>
              <p:cNvSpPr/>
              <p:nvPr/>
            </p:nvSpPr>
            <p:spPr>
              <a:xfrm>
                <a:off x="805806" y="3081432"/>
                <a:ext cx="95250" cy="95250"/>
              </a:xfrm>
              <a:custGeom>
                <a:rect b="b" l="l" r="r" t="t"/>
                <a:pathLst>
                  <a:path extrusionOk="0" h="95250" w="95250">
                    <a:moveTo>
                      <a:pt x="48101" y="89059"/>
                    </a:moveTo>
                    <a:cubicBezTo>
                      <a:pt x="70676" y="89059"/>
                      <a:pt x="89059" y="70675"/>
                      <a:pt x="89059" y="48101"/>
                    </a:cubicBezTo>
                    <a:cubicBezTo>
                      <a:pt x="89059" y="25527"/>
                      <a:pt x="70676" y="7144"/>
                      <a:pt x="48101" y="7144"/>
                    </a:cubicBezTo>
                    <a:cubicBezTo>
                      <a:pt x="25527" y="7144"/>
                      <a:pt x="7144" y="25527"/>
                      <a:pt x="7144" y="48101"/>
                    </a:cubicBezTo>
                    <a:cubicBezTo>
                      <a:pt x="7144" y="70675"/>
                      <a:pt x="25527" y="89059"/>
                      <a:pt x="48101" y="890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74" name="Google Shape;1074;g14205b110d2_0_2277"/>
              <p:cNvSpPr/>
              <p:nvPr/>
            </p:nvSpPr>
            <p:spPr>
              <a:xfrm>
                <a:off x="925154" y="3081337"/>
                <a:ext cx="152400" cy="28575"/>
              </a:xfrm>
              <a:custGeom>
                <a:rect b="b" l="l" r="r" t="t"/>
                <a:pathLst>
                  <a:path extrusionOk="0" h="28575" w="152400">
                    <a:moveTo>
                      <a:pt x="18288" y="29432"/>
                    </a:moveTo>
                    <a:lnTo>
                      <a:pt x="137636" y="29432"/>
                    </a:lnTo>
                    <a:cubicBezTo>
                      <a:pt x="143828" y="29432"/>
                      <a:pt x="148781" y="24479"/>
                      <a:pt x="148781" y="18288"/>
                    </a:cubicBezTo>
                    <a:cubicBezTo>
                      <a:pt x="148781" y="12097"/>
                      <a:pt x="143828" y="7144"/>
                      <a:pt x="137636" y="7144"/>
                    </a:cubicBezTo>
                    <a:lnTo>
                      <a:pt x="18288" y="7144"/>
                    </a:lnTo>
                    <a:cubicBezTo>
                      <a:pt x="12097" y="7144"/>
                      <a:pt x="7144" y="12097"/>
                      <a:pt x="7144" y="18288"/>
                    </a:cubicBezTo>
                    <a:cubicBezTo>
                      <a:pt x="7144" y="24479"/>
                      <a:pt x="12097" y="29432"/>
                      <a:pt x="18288" y="294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75" name="Google Shape;1075;g14205b110d2_0_2277"/>
              <p:cNvSpPr/>
              <p:nvPr/>
            </p:nvSpPr>
            <p:spPr>
              <a:xfrm>
                <a:off x="925176" y="3140773"/>
                <a:ext cx="152400" cy="28575"/>
              </a:xfrm>
              <a:custGeom>
                <a:rect b="b" l="l" r="r" t="t"/>
                <a:pathLst>
                  <a:path extrusionOk="0" h="28575" w="152400">
                    <a:moveTo>
                      <a:pt x="18267" y="29432"/>
                    </a:moveTo>
                    <a:lnTo>
                      <a:pt x="137329" y="29432"/>
                    </a:lnTo>
                    <a:cubicBezTo>
                      <a:pt x="143044" y="29432"/>
                      <a:pt x="148092" y="25241"/>
                      <a:pt x="148664" y="19526"/>
                    </a:cubicBezTo>
                    <a:cubicBezTo>
                      <a:pt x="149426" y="12763"/>
                      <a:pt x="144187" y="7144"/>
                      <a:pt x="137615" y="7144"/>
                    </a:cubicBezTo>
                    <a:lnTo>
                      <a:pt x="18552" y="7144"/>
                    </a:lnTo>
                    <a:cubicBezTo>
                      <a:pt x="12837" y="7144"/>
                      <a:pt x="7789" y="11335"/>
                      <a:pt x="7218" y="17050"/>
                    </a:cubicBezTo>
                    <a:cubicBezTo>
                      <a:pt x="6456" y="23813"/>
                      <a:pt x="11694" y="29432"/>
                      <a:pt x="18267" y="294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grpSp>
      </p:grpSp>
      <p:sp>
        <p:nvSpPr>
          <p:cNvPr id="1076" name="Google Shape;1076;g14205b110d2_0_2277"/>
          <p:cNvSpPr/>
          <p:nvPr/>
        </p:nvSpPr>
        <p:spPr>
          <a:xfrm>
            <a:off x="8526220" y="2230240"/>
            <a:ext cx="3380700" cy="39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100">
                <a:solidFill>
                  <a:srgbClr val="020E50"/>
                </a:solidFill>
                <a:latin typeface="Source Sans Pro"/>
                <a:ea typeface="Source Sans Pro"/>
                <a:cs typeface="Source Sans Pro"/>
                <a:sym typeface="Source Sans Pro"/>
              </a:rPr>
              <a:t>Objective</a:t>
            </a:r>
            <a:endParaRPr b="1" sz="2100">
              <a:solidFill>
                <a:srgbClr val="020E50"/>
              </a:solidFill>
              <a:latin typeface="Source Sans Pro"/>
              <a:ea typeface="Source Sans Pro"/>
              <a:cs typeface="Source Sans Pro"/>
              <a:sym typeface="Source Sans Pro"/>
            </a:endParaRPr>
          </a:p>
        </p:txBody>
      </p:sp>
      <p:sp>
        <p:nvSpPr>
          <p:cNvPr id="1077" name="Google Shape;1077;g14205b110d2_0_2277"/>
          <p:cNvSpPr/>
          <p:nvPr/>
        </p:nvSpPr>
        <p:spPr>
          <a:xfrm>
            <a:off x="8526225" y="2620875"/>
            <a:ext cx="3531600" cy="1389300"/>
          </a:xfrm>
          <a:prstGeom prst="rect">
            <a:avLst/>
          </a:prstGeom>
          <a:noFill/>
          <a:ln>
            <a:noFill/>
          </a:ln>
        </p:spPr>
        <p:txBody>
          <a:bodyPr anchorCtr="0" anchor="t" bIns="45700" lIns="91425" spcFirstLastPara="1" rIns="91425" wrap="square" tIns="45700">
            <a:noAutofit/>
          </a:bodyPr>
          <a:lstStyle/>
          <a:p>
            <a:pPr indent="-336550" lvl="0" marL="457200" rtl="0" algn="l">
              <a:spcBef>
                <a:spcPts val="0"/>
              </a:spcBef>
              <a:spcAft>
                <a:spcPts val="0"/>
              </a:spcAft>
              <a:buClr>
                <a:schemeClr val="dk2"/>
              </a:buClr>
              <a:buSzPts val="1700"/>
              <a:buFont typeface="Source Sans Pro"/>
              <a:buChar char="●"/>
            </a:pPr>
            <a:r>
              <a:rPr lang="en-US" sz="1700">
                <a:solidFill>
                  <a:schemeClr val="dk2"/>
                </a:solidFill>
                <a:latin typeface="Source Sans Pro"/>
                <a:ea typeface="Source Sans Pro"/>
                <a:cs typeface="Source Sans Pro"/>
                <a:sym typeface="Source Sans Pro"/>
              </a:rPr>
              <a:t>Membuat prediksi model untuk mengurangi rasio customer churn</a:t>
            </a:r>
            <a:endParaRPr sz="1700">
              <a:solidFill>
                <a:schemeClr val="dk2"/>
              </a:solidFill>
              <a:latin typeface="Source Sans Pro"/>
              <a:ea typeface="Source Sans Pro"/>
              <a:cs typeface="Source Sans Pro"/>
              <a:sym typeface="Source Sans Pro"/>
            </a:endParaRPr>
          </a:p>
          <a:p>
            <a:pPr indent="-336550" lvl="0" marL="457200" rtl="0" algn="l">
              <a:spcBef>
                <a:spcPts val="0"/>
              </a:spcBef>
              <a:spcAft>
                <a:spcPts val="0"/>
              </a:spcAft>
              <a:buClr>
                <a:schemeClr val="dk2"/>
              </a:buClr>
              <a:buSzPts val="1700"/>
              <a:buFont typeface="Source Sans Pro"/>
              <a:buChar char="●"/>
            </a:pPr>
            <a:r>
              <a:rPr lang="en-US" sz="1700">
                <a:solidFill>
                  <a:schemeClr val="dk2"/>
                </a:solidFill>
                <a:latin typeface="Source Sans Pro"/>
                <a:ea typeface="Source Sans Pro"/>
                <a:cs typeface="Source Sans Pro"/>
                <a:sym typeface="Source Sans Pro"/>
              </a:rPr>
              <a:t>Memberikan rekomendasi bisnis untuk mengurangi customer churn rate dan revenue churn rate</a:t>
            </a:r>
            <a:endParaRPr sz="1600">
              <a:solidFill>
                <a:schemeClr val="dk2"/>
              </a:solidFill>
              <a:latin typeface="Source Sans Pro Light"/>
              <a:ea typeface="Source Sans Pro Light"/>
              <a:cs typeface="Source Sans Pro Light"/>
              <a:sym typeface="Source Sans Pro Light"/>
            </a:endParaRPr>
          </a:p>
        </p:txBody>
      </p:sp>
      <p:grpSp>
        <p:nvGrpSpPr>
          <p:cNvPr id="1078" name="Google Shape;1078;g14205b110d2_0_2277"/>
          <p:cNvGrpSpPr/>
          <p:nvPr/>
        </p:nvGrpSpPr>
        <p:grpSpPr>
          <a:xfrm>
            <a:off x="6381781" y="2188228"/>
            <a:ext cx="1888451" cy="968700"/>
            <a:chOff x="6107106" y="2877065"/>
            <a:chExt cx="1888451" cy="968700"/>
          </a:xfrm>
        </p:grpSpPr>
        <p:cxnSp>
          <p:nvCxnSpPr>
            <p:cNvPr id="1079" name="Google Shape;1079;g14205b110d2_0_2277"/>
            <p:cNvCxnSpPr/>
            <p:nvPr/>
          </p:nvCxnSpPr>
          <p:spPr>
            <a:xfrm flipH="1" rot="10800000">
              <a:off x="6107106" y="3360940"/>
              <a:ext cx="920100" cy="900"/>
            </a:xfrm>
            <a:prstGeom prst="straightConnector1">
              <a:avLst/>
            </a:prstGeom>
            <a:noFill/>
            <a:ln cap="flat" cmpd="sng" w="12700">
              <a:solidFill>
                <a:srgbClr val="A5A5A5"/>
              </a:solidFill>
              <a:prstDash val="solid"/>
              <a:miter lim="800000"/>
              <a:headEnd len="sm" w="sm" type="none"/>
              <a:tailEnd len="sm" w="sm" type="none"/>
            </a:ln>
          </p:spPr>
        </p:cxnSp>
        <p:sp>
          <p:nvSpPr>
            <p:cNvPr id="1080" name="Google Shape;1080;g14205b110d2_0_2277"/>
            <p:cNvSpPr/>
            <p:nvPr/>
          </p:nvSpPr>
          <p:spPr>
            <a:xfrm>
              <a:off x="7026857" y="2877065"/>
              <a:ext cx="968700" cy="968700"/>
            </a:xfrm>
            <a:prstGeom prst="ellipse">
              <a:avLst/>
            </a:prstGeom>
            <a:solidFill>
              <a:srgbClr val="46467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81" name="Google Shape;1081;g14205b110d2_0_2277"/>
            <p:cNvSpPr/>
            <p:nvPr/>
          </p:nvSpPr>
          <p:spPr>
            <a:xfrm>
              <a:off x="7271762" y="3121969"/>
              <a:ext cx="479369" cy="479369"/>
            </a:xfrm>
            <a:custGeom>
              <a:rect b="b" l="l" r="r" t="t"/>
              <a:pathLst>
                <a:path extrusionOk="0" h="390525" w="390525">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97358" y="7144"/>
                  </a:moveTo>
                  <a:cubicBezTo>
                    <a:pt x="92869" y="7144"/>
                    <a:pt x="7144" y="92773"/>
                    <a:pt x="7144" y="197358"/>
                  </a:cubicBezTo>
                  <a:cubicBezTo>
                    <a:pt x="7144" y="301942"/>
                    <a:pt x="92773" y="387572"/>
                    <a:pt x="197358" y="387572"/>
                  </a:cubicBezTo>
                  <a:cubicBezTo>
                    <a:pt x="301847" y="387572"/>
                    <a:pt x="387572" y="301942"/>
                    <a:pt x="387572" y="197358"/>
                  </a:cubicBezTo>
                  <a:cubicBezTo>
                    <a:pt x="387572" y="92773"/>
                    <a:pt x="301943" y="7144"/>
                    <a:pt x="197358" y="7144"/>
                  </a:cubicBezTo>
                  <a:close/>
                  <a:moveTo>
                    <a:pt x="152781" y="197358"/>
                  </a:moveTo>
                  <a:cubicBezTo>
                    <a:pt x="152781" y="201549"/>
                    <a:pt x="152115" y="205645"/>
                    <a:pt x="150972" y="209359"/>
                  </a:cubicBezTo>
                  <a:lnTo>
                    <a:pt x="210503" y="243935"/>
                  </a:lnTo>
                  <a:cubicBezTo>
                    <a:pt x="218504" y="235648"/>
                    <a:pt x="229648" y="230791"/>
                    <a:pt x="241935" y="230791"/>
                  </a:cubicBezTo>
                  <a:cubicBezTo>
                    <a:pt x="266415" y="230791"/>
                    <a:pt x="286512" y="250888"/>
                    <a:pt x="286512" y="275368"/>
                  </a:cubicBezTo>
                  <a:cubicBezTo>
                    <a:pt x="286512" y="299847"/>
                    <a:pt x="266415" y="319945"/>
                    <a:pt x="241935" y="319945"/>
                  </a:cubicBezTo>
                  <a:cubicBezTo>
                    <a:pt x="217456" y="319945"/>
                    <a:pt x="197358" y="299847"/>
                    <a:pt x="197358" y="275368"/>
                  </a:cubicBezTo>
                  <a:cubicBezTo>
                    <a:pt x="197358" y="271177"/>
                    <a:pt x="198025" y="267081"/>
                    <a:pt x="199168" y="263366"/>
                  </a:cubicBezTo>
                  <a:lnTo>
                    <a:pt x="139637" y="228791"/>
                  </a:lnTo>
                  <a:cubicBezTo>
                    <a:pt x="131636" y="237077"/>
                    <a:pt x="120491" y="241935"/>
                    <a:pt x="108204" y="241935"/>
                  </a:cubicBezTo>
                  <a:cubicBezTo>
                    <a:pt x="83725" y="241935"/>
                    <a:pt x="63627" y="221837"/>
                    <a:pt x="63627" y="197358"/>
                  </a:cubicBezTo>
                  <a:cubicBezTo>
                    <a:pt x="63627" y="172879"/>
                    <a:pt x="83725" y="152781"/>
                    <a:pt x="108204" y="152781"/>
                  </a:cubicBezTo>
                  <a:cubicBezTo>
                    <a:pt x="120491" y="152781"/>
                    <a:pt x="131636" y="157639"/>
                    <a:pt x="139637" y="165925"/>
                  </a:cubicBezTo>
                  <a:lnTo>
                    <a:pt x="199168" y="131350"/>
                  </a:lnTo>
                  <a:cubicBezTo>
                    <a:pt x="198025" y="127540"/>
                    <a:pt x="197358" y="123539"/>
                    <a:pt x="197358" y="119348"/>
                  </a:cubicBezTo>
                  <a:cubicBezTo>
                    <a:pt x="197358" y="94869"/>
                    <a:pt x="217456" y="74771"/>
                    <a:pt x="241935" y="74771"/>
                  </a:cubicBezTo>
                  <a:cubicBezTo>
                    <a:pt x="266415" y="74771"/>
                    <a:pt x="286512" y="94869"/>
                    <a:pt x="286512" y="119348"/>
                  </a:cubicBezTo>
                  <a:cubicBezTo>
                    <a:pt x="286512" y="143827"/>
                    <a:pt x="266415" y="163925"/>
                    <a:pt x="241935" y="163925"/>
                  </a:cubicBezTo>
                  <a:cubicBezTo>
                    <a:pt x="229648" y="163925"/>
                    <a:pt x="218504" y="159067"/>
                    <a:pt x="210503" y="150781"/>
                  </a:cubicBezTo>
                  <a:lnTo>
                    <a:pt x="150972" y="185356"/>
                  </a:lnTo>
                  <a:cubicBezTo>
                    <a:pt x="152115" y="189071"/>
                    <a:pt x="152781" y="193072"/>
                    <a:pt x="152781" y="197358"/>
                  </a:cubicBezTo>
                  <a:close/>
                  <a:moveTo>
                    <a:pt x="241935" y="141637"/>
                  </a:moveTo>
                  <a:cubicBezTo>
                    <a:pt x="254222" y="141637"/>
                    <a:pt x="264223" y="131635"/>
                    <a:pt x="264223" y="119348"/>
                  </a:cubicBezTo>
                  <a:cubicBezTo>
                    <a:pt x="264223" y="107061"/>
                    <a:pt x="254222" y="97060"/>
                    <a:pt x="241935" y="97060"/>
                  </a:cubicBezTo>
                  <a:cubicBezTo>
                    <a:pt x="229648" y="97060"/>
                    <a:pt x="219646" y="107061"/>
                    <a:pt x="219646" y="119348"/>
                  </a:cubicBezTo>
                  <a:cubicBezTo>
                    <a:pt x="219646" y="131540"/>
                    <a:pt x="229743" y="141637"/>
                    <a:pt x="241935" y="141637"/>
                  </a:cubicBezTo>
                  <a:close/>
                  <a:moveTo>
                    <a:pt x="241935" y="297656"/>
                  </a:moveTo>
                  <a:cubicBezTo>
                    <a:pt x="254222" y="297656"/>
                    <a:pt x="264223" y="287655"/>
                    <a:pt x="264223" y="275368"/>
                  </a:cubicBezTo>
                  <a:cubicBezTo>
                    <a:pt x="264223" y="263080"/>
                    <a:pt x="254222" y="253079"/>
                    <a:pt x="241935" y="253079"/>
                  </a:cubicBezTo>
                  <a:cubicBezTo>
                    <a:pt x="229362" y="253079"/>
                    <a:pt x="219646" y="263557"/>
                    <a:pt x="219646" y="275368"/>
                  </a:cubicBezTo>
                  <a:cubicBezTo>
                    <a:pt x="219646" y="287560"/>
                    <a:pt x="229743" y="297656"/>
                    <a:pt x="241935" y="297656"/>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241935" y="97060"/>
                  </a:moveTo>
                  <a:cubicBezTo>
                    <a:pt x="229648" y="97060"/>
                    <a:pt x="219646" y="107061"/>
                    <a:pt x="219646" y="119348"/>
                  </a:cubicBezTo>
                  <a:cubicBezTo>
                    <a:pt x="219646" y="131635"/>
                    <a:pt x="229743" y="141637"/>
                    <a:pt x="241935" y="141637"/>
                  </a:cubicBezTo>
                  <a:cubicBezTo>
                    <a:pt x="254222" y="141637"/>
                    <a:pt x="264223" y="131635"/>
                    <a:pt x="264223" y="119348"/>
                  </a:cubicBezTo>
                  <a:cubicBezTo>
                    <a:pt x="264223" y="107061"/>
                    <a:pt x="254222" y="97060"/>
                    <a:pt x="241935" y="97060"/>
                  </a:cubicBezTo>
                  <a:close/>
                  <a:moveTo>
                    <a:pt x="108204" y="175070"/>
                  </a:moveTo>
                  <a:cubicBezTo>
                    <a:pt x="95917" y="175070"/>
                    <a:pt x="85916" y="185071"/>
                    <a:pt x="85916" y="197358"/>
                  </a:cubicBezTo>
                  <a:cubicBezTo>
                    <a:pt x="85916" y="209645"/>
                    <a:pt x="96012" y="219646"/>
                    <a:pt x="108204" y="219646"/>
                  </a:cubicBezTo>
                  <a:cubicBezTo>
                    <a:pt x="120396" y="219646"/>
                    <a:pt x="130493" y="209645"/>
                    <a:pt x="130493" y="197358"/>
                  </a:cubicBezTo>
                  <a:cubicBezTo>
                    <a:pt x="130493" y="185452"/>
                    <a:pt x="120777" y="175070"/>
                    <a:pt x="108204" y="1750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grpSp>
      <p:sp>
        <p:nvSpPr>
          <p:cNvPr id="1082" name="Google Shape;1082;g14205b110d2_0_2277"/>
          <p:cNvSpPr/>
          <p:nvPr/>
        </p:nvSpPr>
        <p:spPr>
          <a:xfrm>
            <a:off x="1456027" y="2778725"/>
            <a:ext cx="2740800" cy="399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100">
                <a:solidFill>
                  <a:srgbClr val="020E50"/>
                </a:solidFill>
                <a:latin typeface="Source Sans Pro"/>
                <a:ea typeface="Source Sans Pro"/>
                <a:cs typeface="Source Sans Pro"/>
                <a:sym typeface="Source Sans Pro"/>
              </a:rPr>
              <a:t>Goal</a:t>
            </a:r>
            <a:endParaRPr b="1" sz="2100">
              <a:solidFill>
                <a:srgbClr val="020E50"/>
              </a:solidFill>
              <a:latin typeface="Source Sans Pro"/>
              <a:ea typeface="Source Sans Pro"/>
              <a:cs typeface="Source Sans Pro"/>
              <a:sym typeface="Source Sans Pro"/>
            </a:endParaRPr>
          </a:p>
        </p:txBody>
      </p:sp>
      <p:sp>
        <p:nvSpPr>
          <p:cNvPr id="1083" name="Google Shape;1083;g14205b110d2_0_2277"/>
          <p:cNvSpPr/>
          <p:nvPr/>
        </p:nvSpPr>
        <p:spPr>
          <a:xfrm>
            <a:off x="1455975" y="3169375"/>
            <a:ext cx="2740800" cy="536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700">
                <a:solidFill>
                  <a:schemeClr val="dk2"/>
                </a:solidFill>
                <a:latin typeface="Source Sans Pro"/>
                <a:ea typeface="Source Sans Pro"/>
                <a:cs typeface="Source Sans Pro"/>
                <a:sym typeface="Source Sans Pro"/>
              </a:rPr>
              <a:t>Mengurangi customer churn rate dan revenue churn rate</a:t>
            </a:r>
            <a:endParaRPr sz="1600">
              <a:solidFill>
                <a:schemeClr val="dk2"/>
              </a:solidFill>
              <a:latin typeface="Source Sans Pro Light"/>
              <a:ea typeface="Source Sans Pro Light"/>
              <a:cs typeface="Source Sans Pro Light"/>
              <a:sym typeface="Source Sans Pro Light"/>
            </a:endParaRPr>
          </a:p>
          <a:p>
            <a:pPr indent="0" lvl="0" marL="0" rtl="0" algn="r">
              <a:spcBef>
                <a:spcPts val="0"/>
              </a:spcBef>
              <a:spcAft>
                <a:spcPts val="0"/>
              </a:spcAft>
              <a:buNone/>
            </a:pPr>
            <a:r>
              <a:t/>
            </a:r>
            <a:endParaRPr sz="1700">
              <a:solidFill>
                <a:schemeClr val="dk2"/>
              </a:solidFill>
              <a:latin typeface="Source Sans Pro"/>
              <a:ea typeface="Source Sans Pro"/>
              <a:cs typeface="Source Sans Pro"/>
              <a:sym typeface="Source Sans Pro"/>
            </a:endParaRPr>
          </a:p>
        </p:txBody>
      </p:sp>
      <p:grpSp>
        <p:nvGrpSpPr>
          <p:cNvPr id="1084" name="Google Shape;1084;g14205b110d2_0_2277"/>
          <p:cNvGrpSpPr/>
          <p:nvPr/>
        </p:nvGrpSpPr>
        <p:grpSpPr>
          <a:xfrm>
            <a:off x="4481725" y="2736721"/>
            <a:ext cx="1888800" cy="968700"/>
            <a:chOff x="4207050" y="2568946"/>
            <a:chExt cx="1888800" cy="968700"/>
          </a:xfrm>
        </p:grpSpPr>
        <p:cxnSp>
          <p:nvCxnSpPr>
            <p:cNvPr id="1085" name="Google Shape;1085;g14205b110d2_0_2277"/>
            <p:cNvCxnSpPr>
              <a:stCxn id="1086" idx="6"/>
            </p:cNvCxnSpPr>
            <p:nvPr/>
          </p:nvCxnSpPr>
          <p:spPr>
            <a:xfrm flipH="1" rot="10800000">
              <a:off x="5175750" y="3052396"/>
              <a:ext cx="920100" cy="900"/>
            </a:xfrm>
            <a:prstGeom prst="straightConnector1">
              <a:avLst/>
            </a:prstGeom>
            <a:noFill/>
            <a:ln cap="flat" cmpd="sng" w="12700">
              <a:solidFill>
                <a:srgbClr val="A5A5A5"/>
              </a:solidFill>
              <a:prstDash val="solid"/>
              <a:miter lim="800000"/>
              <a:headEnd len="sm" w="sm" type="none"/>
              <a:tailEnd len="sm" w="sm" type="none"/>
            </a:ln>
          </p:spPr>
        </p:cxnSp>
        <p:sp>
          <p:nvSpPr>
            <p:cNvPr id="1086" name="Google Shape;1086;g14205b110d2_0_2277"/>
            <p:cNvSpPr/>
            <p:nvPr/>
          </p:nvSpPr>
          <p:spPr>
            <a:xfrm>
              <a:off x="4207050" y="2568946"/>
              <a:ext cx="968700" cy="968700"/>
            </a:xfrm>
            <a:prstGeom prst="ellipse">
              <a:avLst/>
            </a:prstGeom>
            <a:solidFill>
              <a:srgbClr val="46467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grpSp>
          <p:nvGrpSpPr>
            <p:cNvPr id="1087" name="Google Shape;1087;g14205b110d2_0_2277"/>
            <p:cNvGrpSpPr/>
            <p:nvPr/>
          </p:nvGrpSpPr>
          <p:grpSpPr>
            <a:xfrm>
              <a:off x="4476652" y="2869949"/>
              <a:ext cx="425555" cy="329441"/>
              <a:chOff x="4105742" y="3611499"/>
              <a:chExt cx="390525" cy="302323"/>
            </a:xfrm>
          </p:grpSpPr>
          <p:sp>
            <p:nvSpPr>
              <p:cNvPr id="1088" name="Google Shape;1088;g14205b110d2_0_2277"/>
              <p:cNvSpPr/>
              <p:nvPr/>
            </p:nvSpPr>
            <p:spPr>
              <a:xfrm>
                <a:off x="4217947" y="3700272"/>
                <a:ext cx="161925" cy="161925"/>
              </a:xfrm>
              <a:custGeom>
                <a:rect b="b" l="l" r="r" t="t"/>
                <a:pathLst>
                  <a:path extrusionOk="0" h="161925" w="161925">
                    <a:moveTo>
                      <a:pt x="85154" y="163163"/>
                    </a:moveTo>
                    <a:cubicBezTo>
                      <a:pt x="128207" y="163163"/>
                      <a:pt x="163163" y="128206"/>
                      <a:pt x="163163" y="85154"/>
                    </a:cubicBezTo>
                    <a:cubicBezTo>
                      <a:pt x="163163" y="42100"/>
                      <a:pt x="128207" y="7144"/>
                      <a:pt x="85154" y="7144"/>
                    </a:cubicBezTo>
                    <a:cubicBezTo>
                      <a:pt x="42101" y="7144"/>
                      <a:pt x="7144" y="42100"/>
                      <a:pt x="7144" y="85154"/>
                    </a:cubicBezTo>
                    <a:cubicBezTo>
                      <a:pt x="7144" y="128206"/>
                      <a:pt x="42101" y="163163"/>
                      <a:pt x="85154" y="163163"/>
                    </a:cubicBezTo>
                    <a:close/>
                    <a:moveTo>
                      <a:pt x="85154" y="29432"/>
                    </a:moveTo>
                    <a:cubicBezTo>
                      <a:pt x="115919" y="29432"/>
                      <a:pt x="140875" y="54388"/>
                      <a:pt x="140875" y="85154"/>
                    </a:cubicBezTo>
                    <a:cubicBezTo>
                      <a:pt x="140875" y="115919"/>
                      <a:pt x="115919" y="140875"/>
                      <a:pt x="85154" y="140875"/>
                    </a:cubicBezTo>
                    <a:cubicBezTo>
                      <a:pt x="54388" y="140875"/>
                      <a:pt x="29432" y="115919"/>
                      <a:pt x="29432" y="85154"/>
                    </a:cubicBezTo>
                    <a:cubicBezTo>
                      <a:pt x="29432" y="54388"/>
                      <a:pt x="54388" y="29432"/>
                      <a:pt x="85154" y="294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89" name="Google Shape;1089;g14205b110d2_0_2277"/>
              <p:cNvSpPr/>
              <p:nvPr/>
            </p:nvSpPr>
            <p:spPr>
              <a:xfrm>
                <a:off x="4262524" y="3744849"/>
                <a:ext cx="76200" cy="76200"/>
              </a:xfrm>
              <a:custGeom>
                <a:rect b="b" l="l" r="r" t="t"/>
                <a:pathLst>
                  <a:path extrusionOk="0" h="76200" w="76200">
                    <a:moveTo>
                      <a:pt x="40576" y="74009"/>
                    </a:moveTo>
                    <a:cubicBezTo>
                      <a:pt x="59055" y="74009"/>
                      <a:pt x="74009" y="59055"/>
                      <a:pt x="74009" y="40577"/>
                    </a:cubicBezTo>
                    <a:cubicBezTo>
                      <a:pt x="74009" y="22098"/>
                      <a:pt x="59055" y="7144"/>
                      <a:pt x="40576" y="7144"/>
                    </a:cubicBezTo>
                    <a:cubicBezTo>
                      <a:pt x="22098" y="7144"/>
                      <a:pt x="7144" y="22098"/>
                      <a:pt x="7144" y="40577"/>
                    </a:cubicBezTo>
                    <a:cubicBezTo>
                      <a:pt x="7144" y="59055"/>
                      <a:pt x="22098" y="74009"/>
                      <a:pt x="40576" y="740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90" name="Google Shape;1090;g14205b110d2_0_2277"/>
              <p:cNvSpPr/>
              <p:nvPr/>
            </p:nvSpPr>
            <p:spPr>
              <a:xfrm>
                <a:off x="4105742" y="3722941"/>
                <a:ext cx="114300" cy="123825"/>
              </a:xfrm>
              <a:custGeom>
                <a:rect b="b" l="l" r="r" t="t"/>
                <a:pathLst>
                  <a:path extrusionOk="0" h="123825" w="114300">
                    <a:moveTo>
                      <a:pt x="97060" y="62865"/>
                    </a:moveTo>
                    <a:cubicBezTo>
                      <a:pt x="97060" y="42291"/>
                      <a:pt x="103346" y="23051"/>
                      <a:pt x="114014" y="7144"/>
                    </a:cubicBezTo>
                    <a:lnTo>
                      <a:pt x="7144" y="7144"/>
                    </a:lnTo>
                    <a:lnTo>
                      <a:pt x="7144" y="118586"/>
                    </a:lnTo>
                    <a:lnTo>
                      <a:pt x="114014" y="118586"/>
                    </a:lnTo>
                    <a:cubicBezTo>
                      <a:pt x="103346" y="102584"/>
                      <a:pt x="97060" y="83439"/>
                      <a:pt x="97060" y="628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91" name="Google Shape;1091;g14205b110d2_0_2277"/>
              <p:cNvSpPr/>
              <p:nvPr/>
            </p:nvSpPr>
            <p:spPr>
              <a:xfrm>
                <a:off x="4105742" y="3856672"/>
                <a:ext cx="390525" cy="57150"/>
              </a:xfrm>
              <a:custGeom>
                <a:rect b="b" l="l" r="r" t="t"/>
                <a:pathLst>
                  <a:path extrusionOk="0" h="57150" w="390525">
                    <a:moveTo>
                      <a:pt x="197358" y="29432"/>
                    </a:moveTo>
                    <a:cubicBezTo>
                      <a:pt x="173736" y="29432"/>
                      <a:pt x="152210" y="20860"/>
                      <a:pt x="135064" y="7144"/>
                    </a:cubicBezTo>
                    <a:lnTo>
                      <a:pt x="7144" y="7144"/>
                    </a:lnTo>
                    <a:lnTo>
                      <a:pt x="7144" y="40577"/>
                    </a:lnTo>
                    <a:cubicBezTo>
                      <a:pt x="7144" y="46768"/>
                      <a:pt x="12097" y="51721"/>
                      <a:pt x="18288" y="51721"/>
                    </a:cubicBezTo>
                    <a:lnTo>
                      <a:pt x="376428" y="51721"/>
                    </a:lnTo>
                    <a:cubicBezTo>
                      <a:pt x="382619" y="51721"/>
                      <a:pt x="387572" y="46768"/>
                      <a:pt x="387572" y="40577"/>
                    </a:cubicBezTo>
                    <a:lnTo>
                      <a:pt x="387572" y="7144"/>
                    </a:lnTo>
                    <a:lnTo>
                      <a:pt x="259652" y="7144"/>
                    </a:lnTo>
                    <a:cubicBezTo>
                      <a:pt x="242411" y="20860"/>
                      <a:pt x="220980" y="29432"/>
                      <a:pt x="197358" y="294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92" name="Google Shape;1092;g14205b110d2_0_2277"/>
              <p:cNvSpPr/>
              <p:nvPr/>
            </p:nvSpPr>
            <p:spPr>
              <a:xfrm>
                <a:off x="4105742" y="3611499"/>
                <a:ext cx="390525" cy="95250"/>
              </a:xfrm>
              <a:custGeom>
                <a:rect b="b" l="l" r="r" t="t"/>
                <a:pathLst>
                  <a:path extrusionOk="0" h="95250" w="390525">
                    <a:moveTo>
                      <a:pt x="376428" y="51721"/>
                    </a:moveTo>
                    <a:lnTo>
                      <a:pt x="271177" y="51721"/>
                    </a:lnTo>
                    <a:lnTo>
                      <a:pt x="251936" y="13335"/>
                    </a:lnTo>
                    <a:cubicBezTo>
                      <a:pt x="250031" y="9525"/>
                      <a:pt x="246221" y="7144"/>
                      <a:pt x="241935" y="7144"/>
                    </a:cubicBezTo>
                    <a:lnTo>
                      <a:pt x="152781" y="7144"/>
                    </a:lnTo>
                    <a:cubicBezTo>
                      <a:pt x="148590" y="7144"/>
                      <a:pt x="144685" y="9525"/>
                      <a:pt x="142780" y="13335"/>
                    </a:cubicBezTo>
                    <a:lnTo>
                      <a:pt x="123539" y="51721"/>
                    </a:lnTo>
                    <a:lnTo>
                      <a:pt x="18288" y="51721"/>
                    </a:lnTo>
                    <a:cubicBezTo>
                      <a:pt x="12097" y="51721"/>
                      <a:pt x="7144" y="56674"/>
                      <a:pt x="7144" y="62865"/>
                    </a:cubicBezTo>
                    <a:lnTo>
                      <a:pt x="7144" y="96298"/>
                    </a:lnTo>
                    <a:lnTo>
                      <a:pt x="135064" y="96298"/>
                    </a:lnTo>
                    <a:cubicBezTo>
                      <a:pt x="152210" y="82582"/>
                      <a:pt x="173736" y="74009"/>
                      <a:pt x="197358" y="74009"/>
                    </a:cubicBezTo>
                    <a:cubicBezTo>
                      <a:pt x="220980" y="74009"/>
                      <a:pt x="242507" y="82582"/>
                      <a:pt x="259652" y="96298"/>
                    </a:cubicBezTo>
                    <a:lnTo>
                      <a:pt x="387572" y="96298"/>
                    </a:lnTo>
                    <a:lnTo>
                      <a:pt x="387572" y="62865"/>
                    </a:lnTo>
                    <a:cubicBezTo>
                      <a:pt x="387572" y="56674"/>
                      <a:pt x="382524" y="51721"/>
                      <a:pt x="376428" y="51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93" name="Google Shape;1093;g14205b110d2_0_2277"/>
              <p:cNvSpPr/>
              <p:nvPr/>
            </p:nvSpPr>
            <p:spPr>
              <a:xfrm>
                <a:off x="4379300" y="3722941"/>
                <a:ext cx="114300" cy="123825"/>
              </a:xfrm>
              <a:custGeom>
                <a:rect b="b" l="l" r="r" t="t"/>
                <a:pathLst>
                  <a:path extrusionOk="0" h="123825" w="114300">
                    <a:moveTo>
                      <a:pt x="24098" y="62865"/>
                    </a:moveTo>
                    <a:cubicBezTo>
                      <a:pt x="24098" y="83439"/>
                      <a:pt x="17812" y="102680"/>
                      <a:pt x="7144" y="118586"/>
                    </a:cubicBezTo>
                    <a:lnTo>
                      <a:pt x="114014" y="118586"/>
                    </a:lnTo>
                    <a:lnTo>
                      <a:pt x="114014" y="7144"/>
                    </a:lnTo>
                    <a:lnTo>
                      <a:pt x="7144" y="7144"/>
                    </a:lnTo>
                    <a:cubicBezTo>
                      <a:pt x="17812" y="23051"/>
                      <a:pt x="24098" y="42196"/>
                      <a:pt x="24098" y="62865"/>
                    </a:cubicBezTo>
                    <a:close/>
                    <a:moveTo>
                      <a:pt x="46387" y="29051"/>
                    </a:moveTo>
                    <a:cubicBezTo>
                      <a:pt x="46387" y="22860"/>
                      <a:pt x="51340" y="17907"/>
                      <a:pt x="57531" y="17907"/>
                    </a:cubicBezTo>
                    <a:cubicBezTo>
                      <a:pt x="63722" y="17907"/>
                      <a:pt x="68675" y="22860"/>
                      <a:pt x="68675" y="29051"/>
                    </a:cubicBezTo>
                    <a:lnTo>
                      <a:pt x="68675" y="51340"/>
                    </a:lnTo>
                    <a:cubicBezTo>
                      <a:pt x="68675" y="57531"/>
                      <a:pt x="63722" y="62484"/>
                      <a:pt x="57531" y="62484"/>
                    </a:cubicBezTo>
                    <a:cubicBezTo>
                      <a:pt x="51340" y="62484"/>
                      <a:pt x="46387" y="57531"/>
                      <a:pt x="46387" y="51340"/>
                    </a:cubicBezTo>
                    <a:lnTo>
                      <a:pt x="46387" y="2905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sp>
            <p:nvSpPr>
              <p:cNvPr id="1094" name="Google Shape;1094;g14205b110d2_0_2277"/>
              <p:cNvSpPr/>
              <p:nvPr/>
            </p:nvSpPr>
            <p:spPr>
              <a:xfrm>
                <a:off x="4128031" y="3611499"/>
                <a:ext cx="76200" cy="28575"/>
              </a:xfrm>
              <a:custGeom>
                <a:rect b="b" l="l" r="r" t="t"/>
                <a:pathLst>
                  <a:path extrusionOk="0" h="28575" w="76200">
                    <a:moveTo>
                      <a:pt x="7144" y="18288"/>
                    </a:moveTo>
                    <a:lnTo>
                      <a:pt x="7144" y="29432"/>
                    </a:lnTo>
                    <a:lnTo>
                      <a:pt x="74771" y="29432"/>
                    </a:lnTo>
                    <a:lnTo>
                      <a:pt x="74771" y="18288"/>
                    </a:lnTo>
                    <a:cubicBezTo>
                      <a:pt x="74771" y="12097"/>
                      <a:pt x="69818" y="7144"/>
                      <a:pt x="63627" y="7144"/>
                    </a:cubicBezTo>
                    <a:lnTo>
                      <a:pt x="18288" y="7144"/>
                    </a:lnTo>
                    <a:cubicBezTo>
                      <a:pt x="12097" y="7144"/>
                      <a:pt x="7144" y="12097"/>
                      <a:pt x="7144" y="182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Poppins Light"/>
                  <a:ea typeface="Poppins Light"/>
                  <a:cs typeface="Poppins Light"/>
                  <a:sym typeface="Poppins Light"/>
                </a:endParaRPr>
              </a:p>
            </p:txBody>
          </p:sp>
        </p:grpSp>
      </p:grpSp>
      <p:sp>
        <p:nvSpPr>
          <p:cNvPr id="1095" name="Google Shape;1095;g14205b110d2_0_2277"/>
          <p:cNvSpPr/>
          <p:nvPr/>
        </p:nvSpPr>
        <p:spPr>
          <a:xfrm>
            <a:off x="273675" y="4371300"/>
            <a:ext cx="2085600" cy="310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1" lang="en-US">
                <a:solidFill>
                  <a:schemeClr val="dk2"/>
                </a:solidFill>
                <a:latin typeface="Source Sans Pro"/>
                <a:ea typeface="Source Sans Pro"/>
                <a:cs typeface="Source Sans Pro"/>
                <a:sym typeface="Source Sans Pro"/>
              </a:rPr>
              <a:t>C</a:t>
            </a:r>
            <a:r>
              <a:rPr b="1" lang="en-US">
                <a:solidFill>
                  <a:schemeClr val="dk2"/>
                </a:solidFill>
                <a:latin typeface="Source Sans Pro"/>
                <a:ea typeface="Source Sans Pro"/>
                <a:cs typeface="Source Sans Pro"/>
                <a:sym typeface="Source Sans Pro"/>
              </a:rPr>
              <a:t>ustomer Churn Rate  :</a:t>
            </a:r>
            <a:endParaRPr b="1">
              <a:solidFill>
                <a:schemeClr val="dk2"/>
              </a:solidFill>
              <a:latin typeface="Source Sans Pro"/>
              <a:ea typeface="Source Sans Pro"/>
              <a:cs typeface="Source Sans Pro"/>
              <a:sym typeface="Source Sans Pro"/>
            </a:endParaRPr>
          </a:p>
        </p:txBody>
      </p:sp>
      <p:cxnSp>
        <p:nvCxnSpPr>
          <p:cNvPr id="1096" name="Google Shape;1096;g14205b110d2_0_2277"/>
          <p:cNvCxnSpPr/>
          <p:nvPr/>
        </p:nvCxnSpPr>
        <p:spPr>
          <a:xfrm>
            <a:off x="2391125" y="4546250"/>
            <a:ext cx="1442400" cy="0"/>
          </a:xfrm>
          <a:prstGeom prst="straightConnector1">
            <a:avLst/>
          </a:prstGeom>
          <a:noFill/>
          <a:ln cap="flat" cmpd="sng" w="9525">
            <a:solidFill>
              <a:schemeClr val="dk2"/>
            </a:solidFill>
            <a:prstDash val="solid"/>
            <a:round/>
            <a:headEnd len="med" w="med" type="none"/>
            <a:tailEnd len="med" w="med" type="none"/>
          </a:ln>
        </p:spPr>
      </p:cxnSp>
      <p:cxnSp>
        <p:nvCxnSpPr>
          <p:cNvPr id="1097" name="Google Shape;1097;g14205b110d2_0_2277"/>
          <p:cNvCxnSpPr/>
          <p:nvPr/>
        </p:nvCxnSpPr>
        <p:spPr>
          <a:xfrm>
            <a:off x="2364900" y="5286625"/>
            <a:ext cx="1442400" cy="0"/>
          </a:xfrm>
          <a:prstGeom prst="straightConnector1">
            <a:avLst/>
          </a:prstGeom>
          <a:noFill/>
          <a:ln cap="flat" cmpd="sng" w="9525">
            <a:solidFill>
              <a:srgbClr val="FAFAFA"/>
            </a:solidFill>
            <a:prstDash val="solid"/>
            <a:round/>
            <a:headEnd len="med" w="med" type="none"/>
            <a:tailEnd len="med" w="med" type="none"/>
          </a:ln>
        </p:spPr>
      </p:cxnSp>
      <p:cxnSp>
        <p:nvCxnSpPr>
          <p:cNvPr id="1098" name="Google Shape;1098;g14205b110d2_0_2277"/>
          <p:cNvCxnSpPr/>
          <p:nvPr/>
        </p:nvCxnSpPr>
        <p:spPr>
          <a:xfrm>
            <a:off x="2391125" y="5308250"/>
            <a:ext cx="1442400" cy="0"/>
          </a:xfrm>
          <a:prstGeom prst="straightConnector1">
            <a:avLst/>
          </a:prstGeom>
          <a:noFill/>
          <a:ln cap="flat" cmpd="sng" w="9525">
            <a:solidFill>
              <a:schemeClr val="dk2"/>
            </a:solidFill>
            <a:prstDash val="solid"/>
            <a:round/>
            <a:headEnd len="med" w="med" type="none"/>
            <a:tailEnd len="med" w="med" type="none"/>
          </a:ln>
        </p:spPr>
      </p:cxnSp>
      <p:sp>
        <p:nvSpPr>
          <p:cNvPr id="1099" name="Google Shape;1099;g14205b110d2_0_2277"/>
          <p:cNvSpPr/>
          <p:nvPr/>
        </p:nvSpPr>
        <p:spPr>
          <a:xfrm>
            <a:off x="1793100" y="4184075"/>
            <a:ext cx="2085600" cy="310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chemeClr val="dk2"/>
                </a:solidFill>
                <a:latin typeface="Source Sans Pro"/>
                <a:ea typeface="Source Sans Pro"/>
                <a:cs typeface="Source Sans Pro"/>
                <a:sym typeface="Source Sans Pro"/>
              </a:rPr>
              <a:t>Customer Churned</a:t>
            </a:r>
            <a:endParaRPr>
              <a:solidFill>
                <a:schemeClr val="dk2"/>
              </a:solidFill>
              <a:latin typeface="Source Sans Pro"/>
              <a:ea typeface="Source Sans Pro"/>
              <a:cs typeface="Source Sans Pro"/>
              <a:sym typeface="Source Sans Pro"/>
            </a:endParaRPr>
          </a:p>
        </p:txBody>
      </p:sp>
      <p:sp>
        <p:nvSpPr>
          <p:cNvPr id="1100" name="Google Shape;1100;g14205b110d2_0_2277"/>
          <p:cNvSpPr/>
          <p:nvPr/>
        </p:nvSpPr>
        <p:spPr>
          <a:xfrm>
            <a:off x="1793100" y="4523700"/>
            <a:ext cx="2085600" cy="310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chemeClr val="dk2"/>
                </a:solidFill>
                <a:latin typeface="Source Sans Pro"/>
                <a:ea typeface="Source Sans Pro"/>
                <a:cs typeface="Source Sans Pro"/>
                <a:sym typeface="Source Sans Pro"/>
              </a:rPr>
              <a:t>Total </a:t>
            </a:r>
            <a:r>
              <a:rPr lang="en-US">
                <a:solidFill>
                  <a:schemeClr val="dk2"/>
                </a:solidFill>
                <a:latin typeface="Source Sans Pro"/>
                <a:ea typeface="Source Sans Pro"/>
                <a:cs typeface="Source Sans Pro"/>
                <a:sym typeface="Source Sans Pro"/>
              </a:rPr>
              <a:t>Customer </a:t>
            </a:r>
            <a:endParaRPr>
              <a:solidFill>
                <a:schemeClr val="dk2"/>
              </a:solidFill>
              <a:latin typeface="Source Sans Pro"/>
              <a:ea typeface="Source Sans Pro"/>
              <a:cs typeface="Source Sans Pro"/>
              <a:sym typeface="Source Sans Pro"/>
            </a:endParaRPr>
          </a:p>
        </p:txBody>
      </p:sp>
      <p:sp>
        <p:nvSpPr>
          <p:cNvPr id="1101" name="Google Shape;1101;g14205b110d2_0_2277"/>
          <p:cNvSpPr/>
          <p:nvPr/>
        </p:nvSpPr>
        <p:spPr>
          <a:xfrm>
            <a:off x="3680225" y="4371300"/>
            <a:ext cx="660300" cy="310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chemeClr val="dk2"/>
                </a:solidFill>
                <a:latin typeface="Source Sans Pro"/>
                <a:ea typeface="Source Sans Pro"/>
                <a:cs typeface="Source Sans Pro"/>
                <a:sym typeface="Source Sans Pro"/>
              </a:rPr>
              <a:t>x 100</a:t>
            </a:r>
            <a:endParaRPr>
              <a:solidFill>
                <a:schemeClr val="dk2"/>
              </a:solidFill>
              <a:latin typeface="Source Sans Pro"/>
              <a:ea typeface="Source Sans Pro"/>
              <a:cs typeface="Source Sans Pro"/>
              <a:sym typeface="Source Sans Pro"/>
            </a:endParaRPr>
          </a:p>
        </p:txBody>
      </p:sp>
      <p:sp>
        <p:nvSpPr>
          <p:cNvPr id="1102" name="Google Shape;1102;g14205b110d2_0_2277"/>
          <p:cNvSpPr/>
          <p:nvPr/>
        </p:nvSpPr>
        <p:spPr>
          <a:xfrm>
            <a:off x="1787100" y="5006300"/>
            <a:ext cx="2085600" cy="310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chemeClr val="dk2"/>
                </a:solidFill>
                <a:latin typeface="Source Sans Pro"/>
                <a:ea typeface="Source Sans Pro"/>
                <a:cs typeface="Source Sans Pro"/>
                <a:sym typeface="Source Sans Pro"/>
              </a:rPr>
              <a:t>Revenue Churned</a:t>
            </a:r>
            <a:endParaRPr>
              <a:solidFill>
                <a:schemeClr val="dk2"/>
              </a:solidFill>
              <a:latin typeface="Source Sans Pro"/>
              <a:ea typeface="Source Sans Pro"/>
              <a:cs typeface="Source Sans Pro"/>
              <a:sym typeface="Source Sans Pro"/>
            </a:endParaRPr>
          </a:p>
        </p:txBody>
      </p:sp>
      <p:sp>
        <p:nvSpPr>
          <p:cNvPr id="1103" name="Google Shape;1103;g14205b110d2_0_2277"/>
          <p:cNvSpPr/>
          <p:nvPr/>
        </p:nvSpPr>
        <p:spPr>
          <a:xfrm>
            <a:off x="1787100" y="5269725"/>
            <a:ext cx="2085600" cy="310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chemeClr val="dk2"/>
                </a:solidFill>
                <a:latin typeface="Source Sans Pro"/>
                <a:ea typeface="Source Sans Pro"/>
                <a:cs typeface="Source Sans Pro"/>
                <a:sym typeface="Source Sans Pro"/>
              </a:rPr>
              <a:t>Total Revenue</a:t>
            </a:r>
            <a:endParaRPr>
              <a:solidFill>
                <a:schemeClr val="dk2"/>
              </a:solidFill>
              <a:latin typeface="Source Sans Pro"/>
              <a:ea typeface="Source Sans Pro"/>
              <a:cs typeface="Source Sans Pro"/>
              <a:sym typeface="Source Sans Pro"/>
            </a:endParaRPr>
          </a:p>
        </p:txBody>
      </p:sp>
      <p:sp>
        <p:nvSpPr>
          <p:cNvPr id="1104" name="Google Shape;1104;g14205b110d2_0_2277"/>
          <p:cNvSpPr/>
          <p:nvPr/>
        </p:nvSpPr>
        <p:spPr>
          <a:xfrm>
            <a:off x="3674225" y="5117325"/>
            <a:ext cx="660300" cy="310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chemeClr val="dk2"/>
                </a:solidFill>
                <a:latin typeface="Source Sans Pro"/>
                <a:ea typeface="Source Sans Pro"/>
                <a:cs typeface="Source Sans Pro"/>
                <a:sym typeface="Source Sans Pro"/>
              </a:rPr>
              <a:t>x 100</a:t>
            </a:r>
            <a:endParaRPr>
              <a:solidFill>
                <a:schemeClr val="dk2"/>
              </a:solidFill>
              <a:latin typeface="Source Sans Pro"/>
              <a:ea typeface="Source Sans Pro"/>
              <a:cs typeface="Source Sans Pro"/>
              <a:sym typeface="Source Sans Pro"/>
            </a:endParaRPr>
          </a:p>
        </p:txBody>
      </p:sp>
      <p:sp>
        <p:nvSpPr>
          <p:cNvPr id="1105" name="Google Shape;1105;g14205b110d2_0_2277"/>
          <p:cNvSpPr/>
          <p:nvPr/>
        </p:nvSpPr>
        <p:spPr>
          <a:xfrm>
            <a:off x="273675" y="5133300"/>
            <a:ext cx="2085600" cy="310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1" lang="en-US">
                <a:solidFill>
                  <a:schemeClr val="dk2"/>
                </a:solidFill>
                <a:latin typeface="Source Sans Pro"/>
                <a:ea typeface="Source Sans Pro"/>
                <a:cs typeface="Source Sans Pro"/>
                <a:sym typeface="Source Sans Pro"/>
              </a:rPr>
              <a:t>Revenue </a:t>
            </a:r>
            <a:r>
              <a:rPr b="1" lang="en-US">
                <a:solidFill>
                  <a:schemeClr val="dk2"/>
                </a:solidFill>
                <a:latin typeface="Source Sans Pro"/>
                <a:ea typeface="Source Sans Pro"/>
                <a:cs typeface="Source Sans Pro"/>
                <a:sym typeface="Source Sans Pro"/>
              </a:rPr>
              <a:t>Churn Rate  :</a:t>
            </a:r>
            <a:endParaRPr b="1">
              <a:solidFill>
                <a:schemeClr val="dk2"/>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14205b110d2_0_2331"/>
          <p:cNvSpPr txBox="1"/>
          <p:nvPr>
            <p:ph type="ctrTitle"/>
          </p:nvPr>
        </p:nvSpPr>
        <p:spPr>
          <a:xfrm>
            <a:off x="1032889" y="1491533"/>
            <a:ext cx="7740300" cy="2943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Exploratory</a:t>
            </a:r>
            <a:r>
              <a:rPr lang="en-US"/>
              <a:t> </a:t>
            </a:r>
            <a:endParaRPr/>
          </a:p>
          <a:p>
            <a:pPr indent="0" lvl="0" marL="0" rtl="0" algn="l">
              <a:spcBef>
                <a:spcPts val="0"/>
              </a:spcBef>
              <a:spcAft>
                <a:spcPts val="0"/>
              </a:spcAft>
              <a:buNone/>
            </a:pPr>
            <a:r>
              <a:rPr lang="en-US">
                <a:solidFill>
                  <a:schemeClr val="accent1"/>
                </a:solidFill>
              </a:rPr>
              <a:t>Data</a:t>
            </a:r>
            <a:r>
              <a:rPr lang="en-US">
                <a:solidFill>
                  <a:schemeClr val="accent1"/>
                </a:solidFill>
              </a:rPr>
              <a:t> </a:t>
            </a:r>
            <a:endParaRPr>
              <a:solidFill>
                <a:schemeClr val="accent1"/>
              </a:solidFill>
            </a:endParaRPr>
          </a:p>
          <a:p>
            <a:pPr indent="0" lvl="0" marL="0" rtl="0" algn="l">
              <a:spcBef>
                <a:spcPts val="0"/>
              </a:spcBef>
              <a:spcAft>
                <a:spcPts val="0"/>
              </a:spcAft>
              <a:buNone/>
            </a:pPr>
            <a:r>
              <a:rPr lang="en-US">
                <a:solidFill>
                  <a:schemeClr val="accent1"/>
                </a:solidFill>
              </a:rPr>
              <a:t>Analysis</a:t>
            </a:r>
            <a:endParaRPr>
              <a:solidFill>
                <a:schemeClr val="accent1"/>
              </a:solidFill>
            </a:endParaRPr>
          </a:p>
        </p:txBody>
      </p:sp>
      <p:grpSp>
        <p:nvGrpSpPr>
          <p:cNvPr id="1111" name="Google Shape;1111;g14205b110d2_0_2331"/>
          <p:cNvGrpSpPr/>
          <p:nvPr/>
        </p:nvGrpSpPr>
        <p:grpSpPr>
          <a:xfrm>
            <a:off x="6050699" y="981768"/>
            <a:ext cx="5175697" cy="5155094"/>
            <a:chOff x="1380325" y="456475"/>
            <a:chExt cx="4827625" cy="4811100"/>
          </a:xfrm>
        </p:grpSpPr>
        <p:sp>
          <p:nvSpPr>
            <p:cNvPr id="1112" name="Google Shape;1112;g14205b110d2_0_2331"/>
            <p:cNvSpPr/>
            <p:nvPr/>
          </p:nvSpPr>
          <p:spPr>
            <a:xfrm>
              <a:off x="1380325" y="2480550"/>
              <a:ext cx="4827625" cy="2787025"/>
            </a:xfrm>
            <a:custGeom>
              <a:rect b="b" l="l" r="r" t="t"/>
              <a:pathLst>
                <a:path extrusionOk="0" h="111481" w="193105">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3" name="Google Shape;1113;g14205b110d2_0_2331"/>
            <p:cNvSpPr/>
            <p:nvPr/>
          </p:nvSpPr>
          <p:spPr>
            <a:xfrm>
              <a:off x="2849700" y="4121425"/>
              <a:ext cx="1717100" cy="880950"/>
            </a:xfrm>
            <a:custGeom>
              <a:rect b="b" l="l" r="r" t="t"/>
              <a:pathLst>
                <a:path extrusionOk="0" h="35238" w="68684">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4" name="Google Shape;1114;g14205b110d2_0_2331"/>
            <p:cNvSpPr/>
            <p:nvPr/>
          </p:nvSpPr>
          <p:spPr>
            <a:xfrm>
              <a:off x="1542100" y="2722600"/>
              <a:ext cx="3123100" cy="1795900"/>
            </a:xfrm>
            <a:custGeom>
              <a:rect b="b" l="l" r="r" t="t"/>
              <a:pathLst>
                <a:path extrusionOk="0" h="71836" w="124924">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5" name="Google Shape;1115;g14205b110d2_0_2331"/>
            <p:cNvSpPr/>
            <p:nvPr/>
          </p:nvSpPr>
          <p:spPr>
            <a:xfrm>
              <a:off x="4982050" y="3805675"/>
              <a:ext cx="962400" cy="555425"/>
            </a:xfrm>
            <a:custGeom>
              <a:rect b="b" l="l" r="r" t="t"/>
              <a:pathLst>
                <a:path extrusionOk="0" h="22217" w="38496">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6" name="Google Shape;1116;g14205b110d2_0_2331"/>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7" name="Google Shape;1117;g14205b110d2_0_2331"/>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8" name="Google Shape;1118;g14205b110d2_0_2331"/>
            <p:cNvSpPr/>
            <p:nvPr/>
          </p:nvSpPr>
          <p:spPr>
            <a:xfrm>
              <a:off x="5745950" y="3358200"/>
              <a:ext cx="194225" cy="457500"/>
            </a:xfrm>
            <a:custGeom>
              <a:rect b="b" l="l" r="r" t="t"/>
              <a:pathLst>
                <a:path extrusionOk="0" h="18300" w="7769">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9" name="Google Shape;1119;g14205b110d2_0_2331"/>
            <p:cNvSpPr/>
            <p:nvPr/>
          </p:nvSpPr>
          <p:spPr>
            <a:xfrm>
              <a:off x="5659200" y="3669025"/>
              <a:ext cx="404500" cy="365225"/>
            </a:xfrm>
            <a:custGeom>
              <a:rect b="b" l="l" r="r" t="t"/>
              <a:pathLst>
                <a:path extrusionOk="0" h="14609" w="1618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0" name="Google Shape;1120;g14205b110d2_0_2331"/>
            <p:cNvSpPr/>
            <p:nvPr/>
          </p:nvSpPr>
          <p:spPr>
            <a:xfrm>
              <a:off x="5720100" y="3689075"/>
              <a:ext cx="310225" cy="317600"/>
            </a:xfrm>
            <a:custGeom>
              <a:rect b="b" l="l" r="r" t="t"/>
              <a:pathLst>
                <a:path extrusionOk="0" h="12704" w="12409">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1" name="Google Shape;1121;g14205b110d2_0_2331"/>
            <p:cNvSpPr/>
            <p:nvPr/>
          </p:nvSpPr>
          <p:spPr>
            <a:xfrm>
              <a:off x="2899750" y="2951725"/>
              <a:ext cx="1027425" cy="1092475"/>
            </a:xfrm>
            <a:custGeom>
              <a:rect b="b" l="l" r="r" t="t"/>
              <a:pathLst>
                <a:path extrusionOk="0" h="43699" w="41097">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2" name="Google Shape;1122;g14205b110d2_0_2331"/>
            <p:cNvSpPr/>
            <p:nvPr/>
          </p:nvSpPr>
          <p:spPr>
            <a:xfrm>
              <a:off x="2898900" y="3253600"/>
              <a:ext cx="155150" cy="657175"/>
            </a:xfrm>
            <a:custGeom>
              <a:rect b="b" l="l" r="r" t="t"/>
              <a:pathLst>
                <a:path extrusionOk="0" h="26287" w="6206">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3" name="Google Shape;1123;g14205b110d2_0_2331"/>
            <p:cNvSpPr/>
            <p:nvPr/>
          </p:nvSpPr>
          <p:spPr>
            <a:xfrm>
              <a:off x="2943950" y="3025950"/>
              <a:ext cx="1002400" cy="966550"/>
            </a:xfrm>
            <a:custGeom>
              <a:rect b="b" l="l" r="r" t="t"/>
              <a:pathLst>
                <a:path extrusionOk="0" h="38662" w="40096">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4" name="Google Shape;1124;g14205b110d2_0_2331"/>
            <p:cNvSpPr/>
            <p:nvPr/>
          </p:nvSpPr>
          <p:spPr>
            <a:xfrm>
              <a:off x="2943950" y="3025950"/>
              <a:ext cx="755550" cy="833125"/>
            </a:xfrm>
            <a:custGeom>
              <a:rect b="b" l="l" r="r" t="t"/>
              <a:pathLst>
                <a:path extrusionOk="0" h="33325" w="30222">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5" name="Google Shape;1125;g14205b110d2_0_2331"/>
            <p:cNvSpPr/>
            <p:nvPr/>
          </p:nvSpPr>
          <p:spPr>
            <a:xfrm>
              <a:off x="3369250" y="3668075"/>
              <a:ext cx="557925" cy="376125"/>
            </a:xfrm>
            <a:custGeom>
              <a:rect b="b" l="l" r="r" t="t"/>
              <a:pathLst>
                <a:path extrusionOk="0" h="15045" w="22317">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6" name="Google Shape;1126;g14205b110d2_0_2331"/>
            <p:cNvSpPr/>
            <p:nvPr/>
          </p:nvSpPr>
          <p:spPr>
            <a:xfrm>
              <a:off x="1866500" y="456475"/>
              <a:ext cx="2669425" cy="3797150"/>
            </a:xfrm>
            <a:custGeom>
              <a:rect b="b" l="l" r="r" t="t"/>
              <a:pathLst>
                <a:path extrusionOk="0" h="151886" w="106777">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7" name="Google Shape;1127;g14205b110d2_0_2331"/>
            <p:cNvSpPr/>
            <p:nvPr/>
          </p:nvSpPr>
          <p:spPr>
            <a:xfrm>
              <a:off x="1952650" y="511475"/>
              <a:ext cx="2583275" cy="3736900"/>
            </a:xfrm>
            <a:custGeom>
              <a:rect b="b" l="l" r="r" t="t"/>
              <a:pathLst>
                <a:path extrusionOk="0" h="149476" w="103331">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8" name="Google Shape;1128;g14205b110d2_0_2331"/>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9" name="Google Shape;1129;g14205b110d2_0_2331"/>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0" name="Google Shape;1130;g14205b110d2_0_2331"/>
            <p:cNvSpPr/>
            <p:nvPr/>
          </p:nvSpPr>
          <p:spPr>
            <a:xfrm>
              <a:off x="3209125" y="3312275"/>
              <a:ext cx="101250" cy="122325"/>
            </a:xfrm>
            <a:custGeom>
              <a:rect b="b" l="l" r="r" t="t"/>
              <a:pathLst>
                <a:path extrusionOk="0" h="4893" w="405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1" name="Google Shape;1131;g14205b110d2_0_2331"/>
            <p:cNvSpPr/>
            <p:nvPr/>
          </p:nvSpPr>
          <p:spPr>
            <a:xfrm>
              <a:off x="2432750" y="1007000"/>
              <a:ext cx="2425075" cy="3217675"/>
            </a:xfrm>
            <a:custGeom>
              <a:rect b="b" l="l" r="r" t="t"/>
              <a:pathLst>
                <a:path extrusionOk="0" h="128707" w="97003">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2" name="Google Shape;1132;g14205b110d2_0_2331"/>
            <p:cNvSpPr/>
            <p:nvPr/>
          </p:nvSpPr>
          <p:spPr>
            <a:xfrm>
              <a:off x="2432750" y="1007825"/>
              <a:ext cx="2425075" cy="3217325"/>
            </a:xfrm>
            <a:custGeom>
              <a:rect b="b" l="l" r="r" t="t"/>
              <a:pathLst>
                <a:path extrusionOk="0" h="128693" w="97003">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3" name="Google Shape;1133;g14205b110d2_0_2331"/>
            <p:cNvSpPr/>
            <p:nvPr/>
          </p:nvSpPr>
          <p:spPr>
            <a:xfrm>
              <a:off x="2374375" y="973650"/>
              <a:ext cx="2483450" cy="1432700"/>
            </a:xfrm>
            <a:custGeom>
              <a:rect b="b" l="l" r="r" t="t"/>
              <a:pathLst>
                <a:path extrusionOk="0" h="57308" w="99338">
                  <a:moveTo>
                    <a:pt x="97036" y="0"/>
                  </a:moveTo>
                  <a:lnTo>
                    <a:pt x="0" y="55973"/>
                  </a:lnTo>
                  <a:lnTo>
                    <a:pt x="2335" y="57308"/>
                  </a:lnTo>
                  <a:lnTo>
                    <a:pt x="99338" y="1334"/>
                  </a:lnTo>
                  <a:lnTo>
                    <a:pt x="97036"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4" name="Google Shape;1134;g14205b110d2_0_2331"/>
            <p:cNvSpPr/>
            <p:nvPr/>
          </p:nvSpPr>
          <p:spPr>
            <a:xfrm>
              <a:off x="2374375" y="2372975"/>
              <a:ext cx="74225" cy="1848025"/>
            </a:xfrm>
            <a:custGeom>
              <a:rect b="b" l="l" r="r" t="t"/>
              <a:pathLst>
                <a:path extrusionOk="0" h="73921" w="2969">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5" name="Google Shape;1135;g14205b110d2_0_2331"/>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6" name="Google Shape;1136;g14205b110d2_0_2331"/>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7" name="Google Shape;1137;g14205b110d2_0_2331"/>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8" name="Google Shape;1138;g14205b110d2_0_2331"/>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9" name="Google Shape;1139;g14205b110d2_0_2331"/>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0" name="Google Shape;1140;g14205b110d2_0_2331"/>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1" name="Google Shape;1141;g14205b110d2_0_2331"/>
            <p:cNvSpPr/>
            <p:nvPr/>
          </p:nvSpPr>
          <p:spPr>
            <a:xfrm>
              <a:off x="4751900" y="963200"/>
              <a:ext cx="41725" cy="54275"/>
            </a:xfrm>
            <a:custGeom>
              <a:rect b="b" l="l" r="r" t="t"/>
              <a:pathLst>
                <a:path extrusionOk="0" h="2171" w="1669">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2" name="Google Shape;1142;g14205b110d2_0_2331"/>
            <p:cNvSpPr/>
            <p:nvPr/>
          </p:nvSpPr>
          <p:spPr>
            <a:xfrm>
              <a:off x="4667675" y="1011725"/>
              <a:ext cx="41725" cy="54775"/>
            </a:xfrm>
            <a:custGeom>
              <a:rect b="b" l="l" r="r" t="t"/>
              <a:pathLst>
                <a:path extrusionOk="0" h="2191" w="1669">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3" name="Google Shape;1143;g14205b110d2_0_2331"/>
            <p:cNvSpPr/>
            <p:nvPr/>
          </p:nvSpPr>
          <p:spPr>
            <a:xfrm>
              <a:off x="4582600" y="1060775"/>
              <a:ext cx="41725" cy="54925"/>
            </a:xfrm>
            <a:custGeom>
              <a:rect b="b" l="l" r="r" t="t"/>
              <a:pathLst>
                <a:path extrusionOk="0" h="2197" w="1669">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4" name="Google Shape;1144;g14205b110d2_0_2331"/>
            <p:cNvSpPr/>
            <p:nvPr/>
          </p:nvSpPr>
          <p:spPr>
            <a:xfrm>
              <a:off x="2432750" y="2049400"/>
              <a:ext cx="619625" cy="2175275"/>
            </a:xfrm>
            <a:custGeom>
              <a:rect b="b" l="l" r="r" t="t"/>
              <a:pathLst>
                <a:path extrusionOk="0" h="87011" w="24785">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5" name="Google Shape;1145;g14205b110d2_0_2331"/>
            <p:cNvSpPr/>
            <p:nvPr/>
          </p:nvSpPr>
          <p:spPr>
            <a:xfrm>
              <a:off x="3094050" y="1090400"/>
              <a:ext cx="1712900" cy="2725300"/>
            </a:xfrm>
            <a:custGeom>
              <a:rect b="b" l="l" r="r" t="t"/>
              <a:pathLst>
                <a:path extrusionOk="0" h="109012" w="68516">
                  <a:moveTo>
                    <a:pt x="68516" y="0"/>
                  </a:moveTo>
                  <a:lnTo>
                    <a:pt x="0" y="39562"/>
                  </a:lnTo>
                  <a:lnTo>
                    <a:pt x="0" y="109011"/>
                  </a:lnTo>
                  <a:lnTo>
                    <a:pt x="68516" y="69450"/>
                  </a:lnTo>
                  <a:lnTo>
                    <a:pt x="68516" y="0"/>
                  </a:lnTo>
                  <a:close/>
                </a:path>
              </a:pathLst>
            </a:custGeom>
            <a:solidFill>
              <a:srgbClr val="FAFA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6" name="Google Shape;1146;g14205b110d2_0_2331"/>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7" name="Google Shape;1147;g14205b110d2_0_2331"/>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8" name="Google Shape;1148;g14205b110d2_0_2331"/>
            <p:cNvSpPr/>
            <p:nvPr/>
          </p:nvSpPr>
          <p:spPr>
            <a:xfrm>
              <a:off x="2948100" y="2223850"/>
              <a:ext cx="52575" cy="61575"/>
            </a:xfrm>
            <a:custGeom>
              <a:rect b="b" l="l" r="r" t="t"/>
              <a:pathLst>
                <a:path extrusionOk="0" h="2463" w="2103">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9" name="Google Shape;1149;g14205b110d2_0_2331"/>
            <p:cNvSpPr/>
            <p:nvPr/>
          </p:nvSpPr>
          <p:spPr>
            <a:xfrm>
              <a:off x="2501125" y="2653175"/>
              <a:ext cx="10875" cy="31725"/>
            </a:xfrm>
            <a:custGeom>
              <a:rect b="b" l="l" r="r" t="t"/>
              <a:pathLst>
                <a:path extrusionOk="0" h="1269" w="435">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0" name="Google Shape;1150;g14205b110d2_0_2331"/>
            <p:cNvSpPr/>
            <p:nvPr/>
          </p:nvSpPr>
          <p:spPr>
            <a:xfrm>
              <a:off x="2514475" y="2646500"/>
              <a:ext cx="10850" cy="30875"/>
            </a:xfrm>
            <a:custGeom>
              <a:rect b="b" l="l" r="r" t="t"/>
              <a:pathLst>
                <a:path extrusionOk="0" h="1235" w="434">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1" name="Google Shape;1151;g14205b110d2_0_2331"/>
            <p:cNvSpPr/>
            <p:nvPr/>
          </p:nvSpPr>
          <p:spPr>
            <a:xfrm>
              <a:off x="2527800" y="2638175"/>
              <a:ext cx="10875" cy="31700"/>
            </a:xfrm>
            <a:custGeom>
              <a:rect b="b" l="l" r="r" t="t"/>
              <a:pathLst>
                <a:path extrusionOk="0" h="1268" w="435">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2" name="Google Shape;1152;g14205b110d2_0_2331"/>
            <p:cNvSpPr/>
            <p:nvPr/>
          </p:nvSpPr>
          <p:spPr>
            <a:xfrm>
              <a:off x="2501125" y="2684025"/>
              <a:ext cx="10875" cy="32550"/>
            </a:xfrm>
            <a:custGeom>
              <a:rect b="b" l="l" r="r" t="t"/>
              <a:pathLst>
                <a:path extrusionOk="0" h="1302" w="435">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3" name="Google Shape;1153;g14205b110d2_0_2331"/>
            <p:cNvSpPr/>
            <p:nvPr/>
          </p:nvSpPr>
          <p:spPr>
            <a:xfrm>
              <a:off x="2514475" y="2677350"/>
              <a:ext cx="10850" cy="30900"/>
            </a:xfrm>
            <a:custGeom>
              <a:rect b="b" l="l" r="r" t="t"/>
              <a:pathLst>
                <a:path extrusionOk="0" h="1236" w="434">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4" name="Google Shape;1154;g14205b110d2_0_2331"/>
            <p:cNvSpPr/>
            <p:nvPr/>
          </p:nvSpPr>
          <p:spPr>
            <a:xfrm>
              <a:off x="2527800" y="2669025"/>
              <a:ext cx="10875" cy="31700"/>
            </a:xfrm>
            <a:custGeom>
              <a:rect b="b" l="l" r="r" t="t"/>
              <a:pathLst>
                <a:path extrusionOk="0" h="1268" w="435">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5" name="Google Shape;1155;g14205b110d2_0_2331"/>
            <p:cNvSpPr/>
            <p:nvPr/>
          </p:nvSpPr>
          <p:spPr>
            <a:xfrm>
              <a:off x="2501950" y="2764300"/>
              <a:ext cx="12325" cy="28500"/>
            </a:xfrm>
            <a:custGeom>
              <a:rect b="b" l="l" r="r" t="t"/>
              <a:pathLst>
                <a:path extrusionOk="0" h="1140" w="493">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6" name="Google Shape;1156;g14205b110d2_0_2331"/>
            <p:cNvSpPr/>
            <p:nvPr/>
          </p:nvSpPr>
          <p:spPr>
            <a:xfrm>
              <a:off x="2506125" y="2769925"/>
              <a:ext cx="16700" cy="15350"/>
            </a:xfrm>
            <a:custGeom>
              <a:rect b="b" l="l" r="r" t="t"/>
              <a:pathLst>
                <a:path extrusionOk="0" h="614" w="668">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7" name="Google Shape;1157;g14205b110d2_0_2331"/>
            <p:cNvSpPr/>
            <p:nvPr/>
          </p:nvSpPr>
          <p:spPr>
            <a:xfrm>
              <a:off x="2525300" y="2765750"/>
              <a:ext cx="5025" cy="9200"/>
            </a:xfrm>
            <a:custGeom>
              <a:rect b="b" l="l" r="r" t="t"/>
              <a:pathLst>
                <a:path extrusionOk="0" h="368" w="201">
                  <a:moveTo>
                    <a:pt x="201" y="1"/>
                  </a:moveTo>
                  <a:lnTo>
                    <a:pt x="1" y="101"/>
                  </a:lnTo>
                  <a:lnTo>
                    <a:pt x="1" y="368"/>
                  </a:lnTo>
                  <a:lnTo>
                    <a:pt x="201" y="268"/>
                  </a:lnTo>
                  <a:lnTo>
                    <a:pt x="201" y="1"/>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8" name="Google Shape;1158;g14205b110d2_0_2331"/>
            <p:cNvSpPr/>
            <p:nvPr/>
          </p:nvSpPr>
          <p:spPr>
            <a:xfrm>
              <a:off x="2532825" y="2758750"/>
              <a:ext cx="10850" cy="32350"/>
            </a:xfrm>
            <a:custGeom>
              <a:rect b="b" l="l" r="r" t="t"/>
              <a:pathLst>
                <a:path extrusionOk="0" h="1294" w="434">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9" name="Google Shape;1159;g14205b110d2_0_2331"/>
            <p:cNvSpPr/>
            <p:nvPr/>
          </p:nvSpPr>
          <p:spPr>
            <a:xfrm>
              <a:off x="2500300" y="2846675"/>
              <a:ext cx="34825" cy="62550"/>
            </a:xfrm>
            <a:custGeom>
              <a:rect b="b" l="l" r="r" t="t"/>
              <a:pathLst>
                <a:path extrusionOk="0" h="2502" w="1393">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0" name="Google Shape;1160;g14205b110d2_0_2331"/>
            <p:cNvSpPr/>
            <p:nvPr/>
          </p:nvSpPr>
          <p:spPr>
            <a:xfrm>
              <a:off x="2511975" y="2907525"/>
              <a:ext cx="11700" cy="16700"/>
            </a:xfrm>
            <a:custGeom>
              <a:rect b="b" l="l" r="r" t="t"/>
              <a:pathLst>
                <a:path extrusionOk="0" h="668" w="468">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1" name="Google Shape;1161;g14205b110d2_0_2331"/>
            <p:cNvSpPr/>
            <p:nvPr/>
          </p:nvSpPr>
          <p:spPr>
            <a:xfrm>
              <a:off x="2501125" y="2641900"/>
              <a:ext cx="43550" cy="77725"/>
            </a:xfrm>
            <a:custGeom>
              <a:rect b="b" l="l" r="r" t="t"/>
              <a:pathLst>
                <a:path extrusionOk="0" h="3109" w="1742">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2" name="Google Shape;1162;g14205b110d2_0_2331"/>
            <p:cNvSpPr/>
            <p:nvPr/>
          </p:nvSpPr>
          <p:spPr>
            <a:xfrm>
              <a:off x="2501125" y="2957975"/>
              <a:ext cx="43550" cy="78325"/>
            </a:xfrm>
            <a:custGeom>
              <a:rect b="b" l="l" r="r" t="t"/>
              <a:pathLst>
                <a:path extrusionOk="0" h="3133" w="1742">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3" name="Google Shape;1163;g14205b110d2_0_2331"/>
            <p:cNvSpPr/>
            <p:nvPr/>
          </p:nvSpPr>
          <p:spPr>
            <a:xfrm>
              <a:off x="2516125" y="3069800"/>
              <a:ext cx="16725" cy="27400"/>
            </a:xfrm>
            <a:custGeom>
              <a:rect b="b" l="l" r="r" t="t"/>
              <a:pathLst>
                <a:path extrusionOk="0" h="1096" w="669">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4" name="Google Shape;1164;g14205b110d2_0_2331"/>
            <p:cNvSpPr/>
            <p:nvPr/>
          </p:nvSpPr>
          <p:spPr>
            <a:xfrm>
              <a:off x="2535325" y="3075350"/>
              <a:ext cx="11700" cy="17950"/>
            </a:xfrm>
            <a:custGeom>
              <a:rect b="b" l="l" r="r" t="t"/>
              <a:pathLst>
                <a:path extrusionOk="0" h="718" w="468">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5" name="Google Shape;1165;g14205b110d2_0_2331"/>
            <p:cNvSpPr/>
            <p:nvPr/>
          </p:nvSpPr>
          <p:spPr>
            <a:xfrm>
              <a:off x="2514475" y="3097500"/>
              <a:ext cx="19200" cy="42725"/>
            </a:xfrm>
            <a:custGeom>
              <a:rect b="b" l="l" r="r" t="t"/>
              <a:pathLst>
                <a:path extrusionOk="0" h="1709" w="768">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6" name="Google Shape;1166;g14205b110d2_0_2331"/>
            <p:cNvSpPr/>
            <p:nvPr/>
          </p:nvSpPr>
          <p:spPr>
            <a:xfrm>
              <a:off x="2536975" y="3095325"/>
              <a:ext cx="10050" cy="32375"/>
            </a:xfrm>
            <a:custGeom>
              <a:rect b="b" l="l" r="r" t="t"/>
              <a:pathLst>
                <a:path extrusionOk="0" h="1295" w="402">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7" name="Google Shape;1167;g14205b110d2_0_2331"/>
            <p:cNvSpPr/>
            <p:nvPr/>
          </p:nvSpPr>
          <p:spPr>
            <a:xfrm>
              <a:off x="2501125" y="3094650"/>
              <a:ext cx="11700" cy="18575"/>
            </a:xfrm>
            <a:custGeom>
              <a:rect b="b" l="l" r="r" t="t"/>
              <a:pathLst>
                <a:path extrusionOk="0" h="743" w="468">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8" name="Google Shape;1168;g14205b110d2_0_2331"/>
            <p:cNvSpPr/>
            <p:nvPr/>
          </p:nvSpPr>
          <p:spPr>
            <a:xfrm>
              <a:off x="2501125" y="3113500"/>
              <a:ext cx="10875" cy="34225"/>
            </a:xfrm>
            <a:custGeom>
              <a:rect b="b" l="l" r="r" t="t"/>
              <a:pathLst>
                <a:path extrusionOk="0" h="1369" w="435">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9" name="Google Shape;1169;g14205b110d2_0_2331"/>
            <p:cNvSpPr/>
            <p:nvPr/>
          </p:nvSpPr>
          <p:spPr>
            <a:xfrm>
              <a:off x="2586175" y="2488250"/>
              <a:ext cx="254375" cy="161425"/>
            </a:xfrm>
            <a:custGeom>
              <a:rect b="b" l="l" r="r" t="t"/>
              <a:pathLst>
                <a:path extrusionOk="0" h="6457" w="10175">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0" name="Google Shape;1170;g14205b110d2_0_2331"/>
            <p:cNvSpPr/>
            <p:nvPr/>
          </p:nvSpPr>
          <p:spPr>
            <a:xfrm>
              <a:off x="2586175" y="2597500"/>
              <a:ext cx="254375" cy="161400"/>
            </a:xfrm>
            <a:custGeom>
              <a:rect b="b" l="l" r="r" t="t"/>
              <a:pathLst>
                <a:path extrusionOk="0" h="6456" w="10175">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1" name="Google Shape;1171;g14205b110d2_0_2331"/>
            <p:cNvSpPr/>
            <p:nvPr/>
          </p:nvSpPr>
          <p:spPr>
            <a:xfrm>
              <a:off x="2586175" y="2707000"/>
              <a:ext cx="254375" cy="160900"/>
            </a:xfrm>
            <a:custGeom>
              <a:rect b="b" l="l" r="r" t="t"/>
              <a:pathLst>
                <a:path extrusionOk="0" h="6436" w="10175">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2" name="Google Shape;1172;g14205b110d2_0_2331"/>
            <p:cNvSpPr/>
            <p:nvPr/>
          </p:nvSpPr>
          <p:spPr>
            <a:xfrm>
              <a:off x="2586175" y="2815425"/>
              <a:ext cx="254375" cy="161150"/>
            </a:xfrm>
            <a:custGeom>
              <a:rect b="b" l="l" r="r" t="t"/>
              <a:pathLst>
                <a:path extrusionOk="0" h="6446" w="10175">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3" name="Google Shape;1173;g14205b110d2_0_2331"/>
            <p:cNvSpPr/>
            <p:nvPr/>
          </p:nvSpPr>
          <p:spPr>
            <a:xfrm>
              <a:off x="2586175" y="2924400"/>
              <a:ext cx="254375" cy="161425"/>
            </a:xfrm>
            <a:custGeom>
              <a:rect b="b" l="l" r="r" t="t"/>
              <a:pathLst>
                <a:path extrusionOk="0" h="6457" w="10175">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4" name="Google Shape;1174;g14205b110d2_0_2331"/>
            <p:cNvSpPr/>
            <p:nvPr/>
          </p:nvSpPr>
          <p:spPr>
            <a:xfrm>
              <a:off x="2628725" y="3013250"/>
              <a:ext cx="254375" cy="161525"/>
            </a:xfrm>
            <a:custGeom>
              <a:rect b="b" l="l" r="r" t="t"/>
              <a:pathLst>
                <a:path extrusionOk="0" h="6461" w="10175">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5" name="Google Shape;1175;g14205b110d2_0_2331"/>
            <p:cNvSpPr/>
            <p:nvPr/>
          </p:nvSpPr>
          <p:spPr>
            <a:xfrm>
              <a:off x="2628725" y="3087025"/>
              <a:ext cx="254375" cy="161400"/>
            </a:xfrm>
            <a:custGeom>
              <a:rect b="b" l="l" r="r" t="t"/>
              <a:pathLst>
                <a:path extrusionOk="0" h="6456" w="10175">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6" name="Google Shape;1176;g14205b110d2_0_2331"/>
            <p:cNvSpPr/>
            <p:nvPr/>
          </p:nvSpPr>
          <p:spPr>
            <a:xfrm>
              <a:off x="2628725" y="3160400"/>
              <a:ext cx="254375" cy="161425"/>
            </a:xfrm>
            <a:custGeom>
              <a:rect b="b" l="l" r="r" t="t"/>
              <a:pathLst>
                <a:path extrusionOk="0" h="6457" w="10175">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7" name="Google Shape;1177;g14205b110d2_0_2331"/>
            <p:cNvSpPr/>
            <p:nvPr/>
          </p:nvSpPr>
          <p:spPr>
            <a:xfrm>
              <a:off x="2673750" y="3207375"/>
              <a:ext cx="254375" cy="161150"/>
            </a:xfrm>
            <a:custGeom>
              <a:rect b="b" l="l" r="r" t="t"/>
              <a:pathLst>
                <a:path extrusionOk="0" h="6446" w="10175">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8" name="Google Shape;1178;g14205b110d2_0_2331"/>
            <p:cNvSpPr/>
            <p:nvPr/>
          </p:nvSpPr>
          <p:spPr>
            <a:xfrm>
              <a:off x="2628725" y="3357625"/>
              <a:ext cx="21700" cy="49525"/>
            </a:xfrm>
            <a:custGeom>
              <a:rect b="b" l="l" r="r" t="t"/>
              <a:pathLst>
                <a:path extrusionOk="0" h="1981" w="868">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9" name="Google Shape;1179;g14205b110d2_0_2331"/>
            <p:cNvSpPr/>
            <p:nvPr/>
          </p:nvSpPr>
          <p:spPr>
            <a:xfrm>
              <a:off x="2673750" y="3280475"/>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0" name="Google Shape;1180;g14205b110d2_0_2331"/>
            <p:cNvSpPr/>
            <p:nvPr/>
          </p:nvSpPr>
          <p:spPr>
            <a:xfrm>
              <a:off x="2628725" y="3431075"/>
              <a:ext cx="21700" cy="49450"/>
            </a:xfrm>
            <a:custGeom>
              <a:rect b="b" l="l" r="r" t="t"/>
              <a:pathLst>
                <a:path extrusionOk="0" h="1978" w="868">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1" name="Google Shape;1181;g14205b110d2_0_2331"/>
            <p:cNvSpPr/>
            <p:nvPr/>
          </p:nvSpPr>
          <p:spPr>
            <a:xfrm>
              <a:off x="2673750" y="3353875"/>
              <a:ext cx="254375" cy="161400"/>
            </a:xfrm>
            <a:custGeom>
              <a:rect b="b" l="l" r="r" t="t"/>
              <a:pathLst>
                <a:path extrusionOk="0" h="6456" w="10175">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2" name="Google Shape;1182;g14205b110d2_0_2331"/>
            <p:cNvSpPr/>
            <p:nvPr/>
          </p:nvSpPr>
          <p:spPr>
            <a:xfrm>
              <a:off x="2628725" y="3504625"/>
              <a:ext cx="21700" cy="49300"/>
            </a:xfrm>
            <a:custGeom>
              <a:rect b="b" l="l" r="r" t="t"/>
              <a:pathLst>
                <a:path extrusionOk="0" h="1972" w="868">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3" name="Google Shape;1183;g14205b110d2_0_2331"/>
            <p:cNvSpPr/>
            <p:nvPr/>
          </p:nvSpPr>
          <p:spPr>
            <a:xfrm>
              <a:off x="2673750" y="3427250"/>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4" name="Google Shape;1184;g14205b110d2_0_2331"/>
            <p:cNvSpPr/>
            <p:nvPr/>
          </p:nvSpPr>
          <p:spPr>
            <a:xfrm>
              <a:off x="2628725" y="3577775"/>
              <a:ext cx="21700" cy="49575"/>
            </a:xfrm>
            <a:custGeom>
              <a:rect b="b" l="l" r="r" t="t"/>
              <a:pathLst>
                <a:path extrusionOk="0" h="1983" w="868">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5" name="Google Shape;1185;g14205b110d2_0_2331"/>
            <p:cNvSpPr/>
            <p:nvPr/>
          </p:nvSpPr>
          <p:spPr>
            <a:xfrm>
              <a:off x="2673750" y="3501475"/>
              <a:ext cx="254375" cy="161150"/>
            </a:xfrm>
            <a:custGeom>
              <a:rect b="b" l="l" r="r" t="t"/>
              <a:pathLst>
                <a:path extrusionOk="0" h="6446" w="10175">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6" name="Google Shape;1186;g14205b110d2_0_2331"/>
            <p:cNvSpPr/>
            <p:nvPr/>
          </p:nvSpPr>
          <p:spPr>
            <a:xfrm>
              <a:off x="2628725" y="3650550"/>
              <a:ext cx="21700" cy="49650"/>
            </a:xfrm>
            <a:custGeom>
              <a:rect b="b" l="l" r="r" t="t"/>
              <a:pathLst>
                <a:path extrusionOk="0" h="1986" w="868">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7" name="Google Shape;1187;g14205b110d2_0_2331"/>
            <p:cNvSpPr/>
            <p:nvPr/>
          </p:nvSpPr>
          <p:spPr>
            <a:xfrm>
              <a:off x="2673750" y="3574025"/>
              <a:ext cx="254375" cy="161425"/>
            </a:xfrm>
            <a:custGeom>
              <a:rect b="b" l="l" r="r" t="t"/>
              <a:pathLst>
                <a:path extrusionOk="0" h="6457" w="10175">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8" name="Google Shape;1188;g14205b110d2_0_2331"/>
            <p:cNvSpPr/>
            <p:nvPr/>
          </p:nvSpPr>
          <p:spPr>
            <a:xfrm>
              <a:off x="2628725" y="3724550"/>
              <a:ext cx="21700" cy="49175"/>
            </a:xfrm>
            <a:custGeom>
              <a:rect b="b" l="l" r="r" t="t"/>
              <a:pathLst>
                <a:path extrusionOk="0" h="1967" w="868">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9" name="Google Shape;1189;g14205b110d2_0_2331"/>
            <p:cNvSpPr/>
            <p:nvPr/>
          </p:nvSpPr>
          <p:spPr>
            <a:xfrm>
              <a:off x="2673750" y="3647050"/>
              <a:ext cx="254375" cy="161475"/>
            </a:xfrm>
            <a:custGeom>
              <a:rect b="b" l="l" r="r" t="t"/>
              <a:pathLst>
                <a:path extrusionOk="0" h="6459" w="10175">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0" name="Google Shape;1190;g14205b110d2_0_2331"/>
            <p:cNvSpPr/>
            <p:nvPr/>
          </p:nvSpPr>
          <p:spPr>
            <a:xfrm>
              <a:off x="2628725" y="3797950"/>
              <a:ext cx="21700" cy="49025"/>
            </a:xfrm>
            <a:custGeom>
              <a:rect b="b" l="l" r="r" t="t"/>
              <a:pathLst>
                <a:path extrusionOk="0" h="1961" w="868">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1" name="Google Shape;1191;g14205b110d2_0_2331"/>
            <p:cNvSpPr/>
            <p:nvPr/>
          </p:nvSpPr>
          <p:spPr>
            <a:xfrm>
              <a:off x="2673750" y="3720800"/>
              <a:ext cx="254375" cy="161425"/>
            </a:xfrm>
            <a:custGeom>
              <a:rect b="b" l="l" r="r" t="t"/>
              <a:pathLst>
                <a:path extrusionOk="0" h="6457" w="10175">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2" name="Google Shape;1192;g14205b110d2_0_2331"/>
            <p:cNvSpPr/>
            <p:nvPr/>
          </p:nvSpPr>
          <p:spPr>
            <a:xfrm>
              <a:off x="2628725" y="3871550"/>
              <a:ext cx="21700" cy="48800"/>
            </a:xfrm>
            <a:custGeom>
              <a:rect b="b" l="l" r="r" t="t"/>
              <a:pathLst>
                <a:path extrusionOk="0" h="1952" w="868">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3" name="Google Shape;1193;g14205b110d2_0_2331"/>
            <p:cNvSpPr/>
            <p:nvPr/>
          </p:nvSpPr>
          <p:spPr>
            <a:xfrm>
              <a:off x="3136575" y="1656475"/>
              <a:ext cx="783925" cy="662800"/>
            </a:xfrm>
            <a:custGeom>
              <a:rect b="b" l="l" r="r" t="t"/>
              <a:pathLst>
                <a:path extrusionOk="0" h="26512" w="31357">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4" name="Google Shape;1194;g14205b110d2_0_2331"/>
            <p:cNvSpPr/>
            <p:nvPr/>
          </p:nvSpPr>
          <p:spPr>
            <a:xfrm>
              <a:off x="3212475" y="2151975"/>
              <a:ext cx="10850" cy="29575"/>
            </a:xfrm>
            <a:custGeom>
              <a:rect b="b" l="l" r="r" t="t"/>
              <a:pathLst>
                <a:path extrusionOk="0" h="1183" w="434">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5" name="Google Shape;1195;g14205b110d2_0_2331"/>
            <p:cNvSpPr/>
            <p:nvPr/>
          </p:nvSpPr>
          <p:spPr>
            <a:xfrm>
              <a:off x="3226650" y="2144475"/>
              <a:ext cx="13350" cy="27550"/>
            </a:xfrm>
            <a:custGeom>
              <a:rect b="b" l="l" r="r" t="t"/>
              <a:pathLst>
                <a:path extrusionOk="0" h="1102" w="534">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6" name="Google Shape;1196;g14205b110d2_0_2331"/>
            <p:cNvSpPr/>
            <p:nvPr/>
          </p:nvSpPr>
          <p:spPr>
            <a:xfrm>
              <a:off x="3241650" y="2131975"/>
              <a:ext cx="17550" cy="32550"/>
            </a:xfrm>
            <a:custGeom>
              <a:rect b="b" l="l" r="r" t="t"/>
              <a:pathLst>
                <a:path extrusionOk="0" h="1302" w="702">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7" name="Google Shape;1197;g14205b110d2_0_2331"/>
            <p:cNvSpPr/>
            <p:nvPr/>
          </p:nvSpPr>
          <p:spPr>
            <a:xfrm>
              <a:off x="3188275" y="2109450"/>
              <a:ext cx="25875" cy="48400"/>
            </a:xfrm>
            <a:custGeom>
              <a:rect b="b" l="l" r="r" t="t"/>
              <a:pathLst>
                <a:path extrusionOk="0" h="1936" w="1035">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8" name="Google Shape;1198;g14205b110d2_0_2331"/>
            <p:cNvSpPr/>
            <p:nvPr/>
          </p:nvSpPr>
          <p:spPr>
            <a:xfrm>
              <a:off x="3206625" y="2077775"/>
              <a:ext cx="29225" cy="43375"/>
            </a:xfrm>
            <a:custGeom>
              <a:rect b="b" l="l" r="r" t="t"/>
              <a:pathLst>
                <a:path extrusionOk="0" h="1735" w="1169">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9" name="Google Shape;1199;g14205b110d2_0_2331"/>
            <p:cNvSpPr/>
            <p:nvPr/>
          </p:nvSpPr>
          <p:spPr>
            <a:xfrm>
              <a:off x="3185775" y="2156975"/>
              <a:ext cx="15050" cy="48400"/>
            </a:xfrm>
            <a:custGeom>
              <a:rect b="b" l="l" r="r" t="t"/>
              <a:pathLst>
                <a:path extrusionOk="0" h="1936" w="602">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0" name="Google Shape;1200;g14205b110d2_0_2331"/>
            <p:cNvSpPr/>
            <p:nvPr/>
          </p:nvSpPr>
          <p:spPr>
            <a:xfrm>
              <a:off x="3188275" y="2072650"/>
              <a:ext cx="97600" cy="162850"/>
            </a:xfrm>
            <a:custGeom>
              <a:rect b="b" l="l" r="r" t="t"/>
              <a:pathLst>
                <a:path extrusionOk="0" h="6514" w="3904">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1" name="Google Shape;1201;g14205b110d2_0_2331"/>
            <p:cNvSpPr/>
            <p:nvPr/>
          </p:nvSpPr>
          <p:spPr>
            <a:xfrm>
              <a:off x="3348400" y="1913300"/>
              <a:ext cx="254375" cy="160950"/>
            </a:xfrm>
            <a:custGeom>
              <a:rect b="b" l="l" r="r" t="t"/>
              <a:pathLst>
                <a:path extrusionOk="0" h="6438" w="10175">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2" name="Google Shape;1202;g14205b110d2_0_2331"/>
            <p:cNvSpPr/>
            <p:nvPr/>
          </p:nvSpPr>
          <p:spPr>
            <a:xfrm>
              <a:off x="3348400" y="1864775"/>
              <a:ext cx="423650" cy="259250"/>
            </a:xfrm>
            <a:custGeom>
              <a:rect b="b" l="l" r="r" t="t"/>
              <a:pathLst>
                <a:path extrusionOk="0" h="10370" w="16946">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3" name="Google Shape;1203;g14205b110d2_0_2331"/>
            <p:cNvSpPr/>
            <p:nvPr/>
          </p:nvSpPr>
          <p:spPr>
            <a:xfrm>
              <a:off x="3962175" y="1179850"/>
              <a:ext cx="783900" cy="662550"/>
            </a:xfrm>
            <a:custGeom>
              <a:rect b="b" l="l" r="r" t="t"/>
              <a:pathLst>
                <a:path extrusionOk="0" h="26502" w="31356">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4" name="Google Shape;1204;g14205b110d2_0_2331"/>
            <p:cNvSpPr/>
            <p:nvPr/>
          </p:nvSpPr>
          <p:spPr>
            <a:xfrm>
              <a:off x="4043900" y="1672475"/>
              <a:ext cx="13350" cy="28375"/>
            </a:xfrm>
            <a:custGeom>
              <a:rect b="b" l="l" r="r" t="t"/>
              <a:pathLst>
                <a:path extrusionOk="0" h="1135" w="534">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5" name="Google Shape;1205;g14205b110d2_0_2331"/>
            <p:cNvSpPr/>
            <p:nvPr/>
          </p:nvSpPr>
          <p:spPr>
            <a:xfrm>
              <a:off x="4059725" y="1663300"/>
              <a:ext cx="12550" cy="27550"/>
            </a:xfrm>
            <a:custGeom>
              <a:rect b="b" l="l" r="r" t="t"/>
              <a:pathLst>
                <a:path extrusionOk="0" h="1102" w="502">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6" name="Google Shape;1206;g14205b110d2_0_2331"/>
            <p:cNvSpPr/>
            <p:nvPr/>
          </p:nvSpPr>
          <p:spPr>
            <a:xfrm>
              <a:off x="4074750" y="1650800"/>
              <a:ext cx="18375" cy="32550"/>
            </a:xfrm>
            <a:custGeom>
              <a:rect b="b" l="l" r="r" t="t"/>
              <a:pathLst>
                <a:path extrusionOk="0" h="1302" w="735">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7" name="Google Shape;1207;g14205b110d2_0_2331"/>
            <p:cNvSpPr/>
            <p:nvPr/>
          </p:nvSpPr>
          <p:spPr>
            <a:xfrm>
              <a:off x="4038900" y="1596575"/>
              <a:ext cx="29200" cy="43400"/>
            </a:xfrm>
            <a:custGeom>
              <a:rect b="b" l="l" r="r" t="t"/>
              <a:pathLst>
                <a:path extrusionOk="0" h="1736" w="1168">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8" name="Google Shape;1208;g14205b110d2_0_2331"/>
            <p:cNvSpPr/>
            <p:nvPr/>
          </p:nvSpPr>
          <p:spPr>
            <a:xfrm>
              <a:off x="4018050" y="1591625"/>
              <a:ext cx="100075" cy="163375"/>
            </a:xfrm>
            <a:custGeom>
              <a:rect b="b" l="l" r="r" t="t"/>
              <a:pathLst>
                <a:path extrusionOk="0" h="6535" w="4003">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9" name="Google Shape;1209;g14205b110d2_0_2331"/>
            <p:cNvSpPr/>
            <p:nvPr/>
          </p:nvSpPr>
          <p:spPr>
            <a:xfrm>
              <a:off x="4181500" y="1432500"/>
              <a:ext cx="253525" cy="161400"/>
            </a:xfrm>
            <a:custGeom>
              <a:rect b="b" l="l" r="r" t="t"/>
              <a:pathLst>
                <a:path extrusionOk="0" h="6456" w="10141">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0" name="Google Shape;1210;g14205b110d2_0_2331"/>
            <p:cNvSpPr/>
            <p:nvPr/>
          </p:nvSpPr>
          <p:spPr>
            <a:xfrm>
              <a:off x="4181500" y="1384125"/>
              <a:ext cx="422825" cy="259000"/>
            </a:xfrm>
            <a:custGeom>
              <a:rect b="b" l="l" r="r" t="t"/>
              <a:pathLst>
                <a:path extrusionOk="0" h="10360" w="16913">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1" name="Google Shape;1211;g14205b110d2_0_2331"/>
            <p:cNvSpPr/>
            <p:nvPr/>
          </p:nvSpPr>
          <p:spPr>
            <a:xfrm>
              <a:off x="3214125" y="2275600"/>
              <a:ext cx="185175" cy="121375"/>
            </a:xfrm>
            <a:custGeom>
              <a:rect b="b" l="l" r="r" t="t"/>
              <a:pathLst>
                <a:path extrusionOk="0" h="4855" w="7407">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2" name="Google Shape;1212;g14205b110d2_0_2331"/>
            <p:cNvSpPr/>
            <p:nvPr/>
          </p:nvSpPr>
          <p:spPr>
            <a:xfrm>
              <a:off x="3136575" y="1546550"/>
              <a:ext cx="1609500" cy="2190750"/>
            </a:xfrm>
            <a:custGeom>
              <a:rect b="b" l="l" r="r" t="t"/>
              <a:pathLst>
                <a:path extrusionOk="0" h="87630" w="6438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3" name="Google Shape;1213;g14205b110d2_0_2331"/>
            <p:cNvSpPr/>
            <p:nvPr/>
          </p:nvSpPr>
          <p:spPr>
            <a:xfrm>
              <a:off x="3226650" y="2378125"/>
              <a:ext cx="160125" cy="160000"/>
            </a:xfrm>
            <a:custGeom>
              <a:rect b="b" l="l" r="r" t="t"/>
              <a:pathLst>
                <a:path extrusionOk="0" h="6400" w="6405">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4" name="Google Shape;1214;g14205b110d2_0_2331"/>
            <p:cNvSpPr/>
            <p:nvPr/>
          </p:nvSpPr>
          <p:spPr>
            <a:xfrm>
              <a:off x="3246650" y="2433200"/>
              <a:ext cx="96775" cy="66050"/>
            </a:xfrm>
            <a:custGeom>
              <a:rect b="b" l="l" r="r" t="t"/>
              <a:pathLst>
                <a:path extrusionOk="0" h="2642" w="3871">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5" name="Google Shape;1215;g14205b110d2_0_2331"/>
            <p:cNvSpPr/>
            <p:nvPr/>
          </p:nvSpPr>
          <p:spPr>
            <a:xfrm>
              <a:off x="3355075" y="2416350"/>
              <a:ext cx="14200" cy="20025"/>
            </a:xfrm>
            <a:custGeom>
              <a:rect b="b" l="l" r="r" t="t"/>
              <a:pathLst>
                <a:path extrusionOk="0" h="801" w="568">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6" name="Google Shape;1216;g14205b110d2_0_2331"/>
            <p:cNvSpPr/>
            <p:nvPr/>
          </p:nvSpPr>
          <p:spPr>
            <a:xfrm>
              <a:off x="3210800" y="2994475"/>
              <a:ext cx="20875" cy="27950"/>
            </a:xfrm>
            <a:custGeom>
              <a:rect b="b" l="l" r="r" t="t"/>
              <a:pathLst>
                <a:path extrusionOk="0" h="1118" w="835">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7" name="Google Shape;1217;g14205b110d2_0_2331"/>
            <p:cNvSpPr/>
            <p:nvPr/>
          </p:nvSpPr>
          <p:spPr>
            <a:xfrm>
              <a:off x="3295850" y="2896875"/>
              <a:ext cx="21725" cy="27975"/>
            </a:xfrm>
            <a:custGeom>
              <a:rect b="b" l="l" r="r" t="t"/>
              <a:pathLst>
                <a:path extrusionOk="0" h="1119" w="869">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8" name="Google Shape;1218;g14205b110d2_0_2331"/>
            <p:cNvSpPr/>
            <p:nvPr/>
          </p:nvSpPr>
          <p:spPr>
            <a:xfrm>
              <a:off x="3380075" y="2847700"/>
              <a:ext cx="20875" cy="27950"/>
            </a:xfrm>
            <a:custGeom>
              <a:rect b="b" l="l" r="r" t="t"/>
              <a:pathLst>
                <a:path extrusionOk="0" h="1118" w="835">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9" name="Google Shape;1219;g14205b110d2_0_2331"/>
            <p:cNvSpPr/>
            <p:nvPr/>
          </p:nvSpPr>
          <p:spPr>
            <a:xfrm>
              <a:off x="3465150" y="2820325"/>
              <a:ext cx="20875" cy="28175"/>
            </a:xfrm>
            <a:custGeom>
              <a:rect b="b" l="l" r="r" t="t"/>
              <a:pathLst>
                <a:path extrusionOk="0" h="1127" w="835">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0" name="Google Shape;1220;g14205b110d2_0_2331"/>
            <p:cNvSpPr/>
            <p:nvPr/>
          </p:nvSpPr>
          <p:spPr>
            <a:xfrm>
              <a:off x="3550200" y="2732600"/>
              <a:ext cx="20875" cy="27950"/>
            </a:xfrm>
            <a:custGeom>
              <a:rect b="b" l="l" r="r" t="t"/>
              <a:pathLst>
                <a:path extrusionOk="0" h="1118" w="835">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1" name="Google Shape;1221;g14205b110d2_0_2331"/>
            <p:cNvSpPr/>
            <p:nvPr/>
          </p:nvSpPr>
          <p:spPr>
            <a:xfrm>
              <a:off x="3634425" y="2701075"/>
              <a:ext cx="20875" cy="28175"/>
            </a:xfrm>
            <a:custGeom>
              <a:rect b="b" l="l" r="r" t="t"/>
              <a:pathLst>
                <a:path extrusionOk="0" h="1127" w="835">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2" name="Google Shape;1222;g14205b110d2_0_2331"/>
            <p:cNvSpPr/>
            <p:nvPr/>
          </p:nvSpPr>
          <p:spPr>
            <a:xfrm>
              <a:off x="3719500" y="2602975"/>
              <a:ext cx="20875" cy="28175"/>
            </a:xfrm>
            <a:custGeom>
              <a:rect b="b" l="l" r="r" t="t"/>
              <a:pathLst>
                <a:path extrusionOk="0" h="1127" w="835">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3" name="Google Shape;1223;g14205b110d2_0_2331"/>
            <p:cNvSpPr/>
            <p:nvPr/>
          </p:nvSpPr>
          <p:spPr>
            <a:xfrm>
              <a:off x="3803725" y="2579150"/>
              <a:ext cx="20875" cy="27975"/>
            </a:xfrm>
            <a:custGeom>
              <a:rect b="b" l="l" r="r" t="t"/>
              <a:pathLst>
                <a:path extrusionOk="0" h="1119" w="835">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4" name="Google Shape;1224;g14205b110d2_0_2331"/>
            <p:cNvSpPr/>
            <p:nvPr/>
          </p:nvSpPr>
          <p:spPr>
            <a:xfrm>
              <a:off x="3888775" y="2309825"/>
              <a:ext cx="20875" cy="28325"/>
            </a:xfrm>
            <a:custGeom>
              <a:rect b="b" l="l" r="r" t="t"/>
              <a:pathLst>
                <a:path extrusionOk="0" h="1133" w="835">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5" name="Google Shape;1225;g14205b110d2_0_2331"/>
            <p:cNvSpPr/>
            <p:nvPr/>
          </p:nvSpPr>
          <p:spPr>
            <a:xfrm>
              <a:off x="3973000" y="2457025"/>
              <a:ext cx="21725" cy="28200"/>
            </a:xfrm>
            <a:custGeom>
              <a:rect b="b" l="l" r="r" t="t"/>
              <a:pathLst>
                <a:path extrusionOk="0" h="1128" w="869">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6" name="Google Shape;1226;g14205b110d2_0_2331"/>
            <p:cNvSpPr/>
            <p:nvPr/>
          </p:nvSpPr>
          <p:spPr>
            <a:xfrm>
              <a:off x="4058075" y="2457025"/>
              <a:ext cx="20875" cy="28200"/>
            </a:xfrm>
            <a:custGeom>
              <a:rect b="b" l="l" r="r" t="t"/>
              <a:pathLst>
                <a:path extrusionOk="0" h="1128" w="835">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7" name="Google Shape;1227;g14205b110d2_0_2331"/>
            <p:cNvSpPr/>
            <p:nvPr/>
          </p:nvSpPr>
          <p:spPr>
            <a:xfrm>
              <a:off x="4142300" y="2457025"/>
              <a:ext cx="20875" cy="28200"/>
            </a:xfrm>
            <a:custGeom>
              <a:rect b="b" l="l" r="r" t="t"/>
              <a:pathLst>
                <a:path extrusionOk="0" h="1128" w="835">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8" name="Google Shape;1228;g14205b110d2_0_2331"/>
            <p:cNvSpPr/>
            <p:nvPr/>
          </p:nvSpPr>
          <p:spPr>
            <a:xfrm>
              <a:off x="4226525" y="2309825"/>
              <a:ext cx="21700" cy="28325"/>
            </a:xfrm>
            <a:custGeom>
              <a:rect b="b" l="l" r="r" t="t"/>
              <a:pathLst>
                <a:path extrusionOk="0" h="1133" w="868">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9" name="Google Shape;1229;g14205b110d2_0_2331"/>
            <p:cNvSpPr/>
            <p:nvPr/>
          </p:nvSpPr>
          <p:spPr>
            <a:xfrm>
              <a:off x="4311575" y="2281900"/>
              <a:ext cx="20875" cy="28200"/>
            </a:xfrm>
            <a:custGeom>
              <a:rect b="b" l="l" r="r" t="t"/>
              <a:pathLst>
                <a:path extrusionOk="0" h="1128" w="835">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0" name="Google Shape;1230;g14205b110d2_0_2331"/>
            <p:cNvSpPr/>
            <p:nvPr/>
          </p:nvSpPr>
          <p:spPr>
            <a:xfrm>
              <a:off x="4396650" y="2163175"/>
              <a:ext cx="21700" cy="28200"/>
            </a:xfrm>
            <a:custGeom>
              <a:rect b="b" l="l" r="r" t="t"/>
              <a:pathLst>
                <a:path extrusionOk="0" h="1128" w="868">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1" name="Google Shape;1231;g14205b110d2_0_2331"/>
            <p:cNvSpPr/>
            <p:nvPr/>
          </p:nvSpPr>
          <p:spPr>
            <a:xfrm>
              <a:off x="4480025" y="2163675"/>
              <a:ext cx="23375" cy="28250"/>
            </a:xfrm>
            <a:custGeom>
              <a:rect b="b" l="l" r="r" t="t"/>
              <a:pathLst>
                <a:path extrusionOk="0" h="1130" w="935">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2" name="Google Shape;1232;g14205b110d2_0_2331"/>
            <p:cNvSpPr/>
            <p:nvPr/>
          </p:nvSpPr>
          <p:spPr>
            <a:xfrm>
              <a:off x="4564275" y="2163675"/>
              <a:ext cx="24200" cy="28250"/>
            </a:xfrm>
            <a:custGeom>
              <a:rect b="b" l="l" r="r" t="t"/>
              <a:pathLst>
                <a:path extrusionOk="0" h="1130" w="968">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3" name="Google Shape;1233;g14205b110d2_0_2331"/>
            <p:cNvSpPr/>
            <p:nvPr/>
          </p:nvSpPr>
          <p:spPr>
            <a:xfrm>
              <a:off x="465015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4" name="Google Shape;1234;g14205b110d2_0_2331"/>
            <p:cNvSpPr/>
            <p:nvPr/>
          </p:nvSpPr>
          <p:spPr>
            <a:xfrm>
              <a:off x="3218300" y="2125775"/>
              <a:ext cx="1446050" cy="885175"/>
            </a:xfrm>
            <a:custGeom>
              <a:rect b="b" l="l" r="r" t="t"/>
              <a:pathLst>
                <a:path extrusionOk="0" h="35407" w="57842">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5" name="Google Shape;1235;g14205b110d2_0_2331"/>
            <p:cNvSpPr/>
            <p:nvPr/>
          </p:nvSpPr>
          <p:spPr>
            <a:xfrm>
              <a:off x="3215800" y="2221525"/>
              <a:ext cx="1452050" cy="841975"/>
            </a:xfrm>
            <a:custGeom>
              <a:rect b="b" l="l" r="r" t="t"/>
              <a:pathLst>
                <a:path extrusionOk="0" h="33679" w="58082">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6" name="Google Shape;1236;g14205b110d2_0_2331"/>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7" name="Google Shape;1237;g14205b110d2_0_2331"/>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8" name="Google Shape;1238;g14205b110d2_0_2331"/>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9" name="Google Shape;1239;g14205b110d2_0_2331"/>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0" name="Google Shape;1240;g14205b110d2_0_2331"/>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1" name="Google Shape;1241;g14205b110d2_0_2331"/>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2" name="Google Shape;1242;g14205b110d2_0_2331"/>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3" name="Google Shape;1243;g14205b110d2_0_2331"/>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4" name="Google Shape;1244;g14205b110d2_0_2331"/>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5" name="Google Shape;1245;g14205b110d2_0_2331"/>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6" name="Google Shape;1246;g14205b110d2_0_2331"/>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7" name="Google Shape;1247;g14205b110d2_0_2331"/>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8" name="Google Shape;1248;g14205b110d2_0_2331"/>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9" name="Google Shape;1249;g14205b110d2_0_2331"/>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0" name="Google Shape;1250;g14205b110d2_0_2331"/>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1" name="Google Shape;1251;g14205b110d2_0_2331"/>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2" name="Google Shape;1252;g14205b110d2_0_2331"/>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3" name="Google Shape;1253;g14205b110d2_0_2331"/>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4" name="Google Shape;1254;g14205b110d2_0_2331"/>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5" name="Google Shape;1255;g14205b110d2_0_2331"/>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6" name="Google Shape;1256;g14205b110d2_0_2331"/>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7" name="Google Shape;1257;g14205b110d2_0_2331"/>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8" name="Google Shape;1258;g14205b110d2_0_2331"/>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9" name="Google Shape;1259;g14205b110d2_0_2331"/>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0" name="Google Shape;1260;g14205b110d2_0_2331"/>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1" name="Google Shape;1261;g14205b110d2_0_2331"/>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2" name="Google Shape;1262;g14205b110d2_0_2331"/>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3" name="Google Shape;1263;g14205b110d2_0_2331"/>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4" name="Google Shape;1264;g14205b110d2_0_2331"/>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5" name="Google Shape;1265;g14205b110d2_0_2331"/>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6" name="Google Shape;1266;g14205b110d2_0_2331"/>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7" name="Google Shape;1267;g14205b110d2_0_2331"/>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8" name="Google Shape;1268;g14205b110d2_0_2331"/>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9" name="Google Shape;1269;g14205b110d2_0_2331"/>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0" name="Google Shape;1270;g14205b110d2_0_2331"/>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1" name="Google Shape;1271;g14205b110d2_0_2331"/>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2" name="Google Shape;1272;g14205b110d2_0_2331"/>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3" name="Google Shape;1273;g14205b110d2_0_2331"/>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4" name="Google Shape;1274;g14205b110d2_0_2331"/>
            <p:cNvSpPr/>
            <p:nvPr/>
          </p:nvSpPr>
          <p:spPr>
            <a:xfrm>
              <a:off x="3258325" y="2535275"/>
              <a:ext cx="97600" cy="66525"/>
            </a:xfrm>
            <a:custGeom>
              <a:rect b="b" l="l" r="r" t="t"/>
              <a:pathLst>
                <a:path extrusionOk="0" h="2661" w="3904">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5" name="Google Shape;1275;g14205b110d2_0_2331"/>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6" name="Google Shape;1276;g14205b110d2_0_2331"/>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7" name="Google Shape;1277;g14205b110d2_0_2331"/>
            <p:cNvSpPr/>
            <p:nvPr/>
          </p:nvSpPr>
          <p:spPr>
            <a:xfrm>
              <a:off x="3258325" y="2584450"/>
              <a:ext cx="96775" cy="65750"/>
            </a:xfrm>
            <a:custGeom>
              <a:rect b="b" l="l" r="r" t="t"/>
              <a:pathLst>
                <a:path extrusionOk="0" h="2630" w="3871">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8" name="Google Shape;1278;g14205b110d2_0_2331"/>
            <p:cNvSpPr/>
            <p:nvPr/>
          </p:nvSpPr>
          <p:spPr>
            <a:xfrm>
              <a:off x="3210800" y="2652175"/>
              <a:ext cx="20875" cy="28325"/>
            </a:xfrm>
            <a:custGeom>
              <a:rect b="b" l="l" r="r" t="t"/>
              <a:pathLst>
                <a:path extrusionOk="0" h="1133" w="835">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9" name="Google Shape;1279;g14205b110d2_0_2331"/>
            <p:cNvSpPr/>
            <p:nvPr/>
          </p:nvSpPr>
          <p:spPr>
            <a:xfrm>
              <a:off x="3218300" y="3055350"/>
              <a:ext cx="386975" cy="249975"/>
            </a:xfrm>
            <a:custGeom>
              <a:rect b="b" l="l" r="r" t="t"/>
              <a:pathLst>
                <a:path extrusionOk="0" h="9999" w="15479">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0" name="Google Shape;1280;g14205b110d2_0_2331"/>
            <p:cNvSpPr/>
            <p:nvPr/>
          </p:nvSpPr>
          <p:spPr>
            <a:xfrm>
              <a:off x="3224150" y="3135400"/>
              <a:ext cx="32550" cy="73200"/>
            </a:xfrm>
            <a:custGeom>
              <a:rect b="b" l="l" r="r" t="t"/>
              <a:pathLst>
                <a:path extrusionOk="0" h="2928" w="1302">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1" name="Google Shape;1281;g14205b110d2_0_2331"/>
            <p:cNvSpPr/>
            <p:nvPr/>
          </p:nvSpPr>
          <p:spPr>
            <a:xfrm>
              <a:off x="3260825" y="3111000"/>
              <a:ext cx="31725" cy="76750"/>
            </a:xfrm>
            <a:custGeom>
              <a:rect b="b" l="l" r="r" t="t"/>
              <a:pathLst>
                <a:path extrusionOk="0" h="3070" w="1269">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2" name="Google Shape;1282;g14205b110d2_0_2331"/>
            <p:cNvSpPr/>
            <p:nvPr/>
          </p:nvSpPr>
          <p:spPr>
            <a:xfrm>
              <a:off x="3298350" y="3089325"/>
              <a:ext cx="31725" cy="77575"/>
            </a:xfrm>
            <a:custGeom>
              <a:rect b="b" l="l" r="r" t="t"/>
              <a:pathLst>
                <a:path extrusionOk="0" h="3103" w="1269">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3" name="Google Shape;1283;g14205b110d2_0_2331"/>
            <p:cNvSpPr/>
            <p:nvPr/>
          </p:nvSpPr>
          <p:spPr>
            <a:xfrm>
              <a:off x="3221650" y="3125675"/>
              <a:ext cx="381125" cy="230325"/>
            </a:xfrm>
            <a:custGeom>
              <a:rect b="b" l="l" r="r" t="t"/>
              <a:pathLst>
                <a:path extrusionOk="0" h="9213" w="15245">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4" name="Google Shape;1284;g14205b110d2_0_2331"/>
            <p:cNvSpPr/>
            <p:nvPr/>
          </p:nvSpPr>
          <p:spPr>
            <a:xfrm>
              <a:off x="3221650" y="3045650"/>
              <a:ext cx="96750" cy="66025"/>
            </a:xfrm>
            <a:custGeom>
              <a:rect b="b" l="l" r="r" t="t"/>
              <a:pathLst>
                <a:path extrusionOk="0" h="2641" w="387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5" name="Google Shape;1285;g14205b110d2_0_2331"/>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6" name="Google Shape;1286;g14205b110d2_0_2331"/>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7" name="Google Shape;1287;g14205b110d2_0_2331"/>
            <p:cNvSpPr/>
            <p:nvPr/>
          </p:nvSpPr>
          <p:spPr>
            <a:xfrm>
              <a:off x="3223300" y="3431450"/>
              <a:ext cx="20050" cy="68200"/>
            </a:xfrm>
            <a:custGeom>
              <a:rect b="b" l="l" r="r" t="t"/>
              <a:pathLst>
                <a:path extrusionOk="0" h="2728" w="802">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8" name="Google Shape;1288;g14205b110d2_0_2331"/>
            <p:cNvSpPr/>
            <p:nvPr/>
          </p:nvSpPr>
          <p:spPr>
            <a:xfrm>
              <a:off x="3250825" y="3413725"/>
              <a:ext cx="30050" cy="78200"/>
            </a:xfrm>
            <a:custGeom>
              <a:rect b="b" l="l" r="r" t="t"/>
              <a:pathLst>
                <a:path extrusionOk="0" h="3128" w="1202">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9" name="Google Shape;1289;g14205b110d2_0_2331"/>
            <p:cNvSpPr/>
            <p:nvPr/>
          </p:nvSpPr>
          <p:spPr>
            <a:xfrm>
              <a:off x="3287525" y="3392025"/>
              <a:ext cx="31700" cy="73425"/>
            </a:xfrm>
            <a:custGeom>
              <a:rect b="b" l="l" r="r" t="t"/>
              <a:pathLst>
                <a:path extrusionOk="0" h="2937" w="1268">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0" name="Google Shape;1290;g14205b110d2_0_2331"/>
            <p:cNvSpPr/>
            <p:nvPr/>
          </p:nvSpPr>
          <p:spPr>
            <a:xfrm>
              <a:off x="3221650" y="3418925"/>
              <a:ext cx="381125" cy="230325"/>
            </a:xfrm>
            <a:custGeom>
              <a:rect b="b" l="l" r="r" t="t"/>
              <a:pathLst>
                <a:path extrusionOk="0" h="9213" w="15245">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1" name="Google Shape;1291;g14205b110d2_0_2331"/>
            <p:cNvSpPr/>
            <p:nvPr/>
          </p:nvSpPr>
          <p:spPr>
            <a:xfrm>
              <a:off x="3221650" y="3338500"/>
              <a:ext cx="96750" cy="66375"/>
            </a:xfrm>
            <a:custGeom>
              <a:rect b="b" l="l" r="r" t="t"/>
              <a:pathLst>
                <a:path extrusionOk="0" h="2655" w="387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2" name="Google Shape;1292;g14205b110d2_0_2331"/>
            <p:cNvSpPr/>
            <p:nvPr/>
          </p:nvSpPr>
          <p:spPr>
            <a:xfrm>
              <a:off x="3726175" y="2760950"/>
              <a:ext cx="386950" cy="250000"/>
            </a:xfrm>
            <a:custGeom>
              <a:rect b="b" l="l" r="r" t="t"/>
              <a:pathLst>
                <a:path extrusionOk="0" h="10000" w="15478">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3" name="Google Shape;1293;g14205b110d2_0_2331"/>
            <p:cNvSpPr/>
            <p:nvPr/>
          </p:nvSpPr>
          <p:spPr>
            <a:xfrm>
              <a:off x="3732000" y="2841650"/>
              <a:ext cx="32550" cy="73400"/>
            </a:xfrm>
            <a:custGeom>
              <a:rect b="b" l="l" r="r" t="t"/>
              <a:pathLst>
                <a:path extrusionOk="0" h="2936" w="1302">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4" name="Google Shape;1294;g14205b110d2_0_2331"/>
            <p:cNvSpPr/>
            <p:nvPr/>
          </p:nvSpPr>
          <p:spPr>
            <a:xfrm>
              <a:off x="3770375" y="2820800"/>
              <a:ext cx="30025" cy="77575"/>
            </a:xfrm>
            <a:custGeom>
              <a:rect b="b" l="l" r="r" t="t"/>
              <a:pathLst>
                <a:path extrusionOk="0" h="3103" w="1201">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5" name="Google Shape;1295;g14205b110d2_0_2331"/>
            <p:cNvSpPr/>
            <p:nvPr/>
          </p:nvSpPr>
          <p:spPr>
            <a:xfrm>
              <a:off x="3804550" y="2796600"/>
              <a:ext cx="28375" cy="77600"/>
            </a:xfrm>
            <a:custGeom>
              <a:rect b="b" l="l" r="r" t="t"/>
              <a:pathLst>
                <a:path extrusionOk="0" h="3104" w="1135">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6" name="Google Shape;1296;g14205b110d2_0_2331"/>
            <p:cNvSpPr/>
            <p:nvPr/>
          </p:nvSpPr>
          <p:spPr>
            <a:xfrm>
              <a:off x="3729500" y="2831825"/>
              <a:ext cx="381125" cy="230350"/>
            </a:xfrm>
            <a:custGeom>
              <a:rect b="b" l="l" r="r" t="t"/>
              <a:pathLst>
                <a:path extrusionOk="0" h="9214" w="15245">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7" name="Google Shape;1297;g14205b110d2_0_2331"/>
            <p:cNvSpPr/>
            <p:nvPr/>
          </p:nvSpPr>
          <p:spPr>
            <a:xfrm>
              <a:off x="3729500" y="2751775"/>
              <a:ext cx="97600" cy="66025"/>
            </a:xfrm>
            <a:custGeom>
              <a:rect b="b" l="l" r="r" t="t"/>
              <a:pathLst>
                <a:path extrusionOk="0" h="2641" w="3904">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8" name="Google Shape;1298;g14205b110d2_0_2331"/>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9" name="Google Shape;1299;g14205b110d2_0_2331"/>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0" name="Google Shape;1300;g14205b110d2_0_2331"/>
            <p:cNvSpPr/>
            <p:nvPr/>
          </p:nvSpPr>
          <p:spPr>
            <a:xfrm>
              <a:off x="3732000" y="3135175"/>
              <a:ext cx="31725" cy="73425"/>
            </a:xfrm>
            <a:custGeom>
              <a:rect b="b" l="l" r="r" t="t"/>
              <a:pathLst>
                <a:path extrusionOk="0" h="2937" w="1269">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1" name="Google Shape;1301;g14205b110d2_0_2331"/>
            <p:cNvSpPr/>
            <p:nvPr/>
          </p:nvSpPr>
          <p:spPr>
            <a:xfrm>
              <a:off x="3767850" y="3111000"/>
              <a:ext cx="31725" cy="77100"/>
            </a:xfrm>
            <a:custGeom>
              <a:rect b="b" l="l" r="r" t="t"/>
              <a:pathLst>
                <a:path extrusionOk="0" h="3084" w="1269">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2" name="Google Shape;1302;g14205b110d2_0_2331"/>
            <p:cNvSpPr/>
            <p:nvPr/>
          </p:nvSpPr>
          <p:spPr>
            <a:xfrm>
              <a:off x="3729500" y="3124850"/>
              <a:ext cx="381125" cy="230025"/>
            </a:xfrm>
            <a:custGeom>
              <a:rect b="b" l="l" r="r" t="t"/>
              <a:pathLst>
                <a:path extrusionOk="0" h="9201" w="15245">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3" name="Google Shape;1303;g14205b110d2_0_2331"/>
            <p:cNvSpPr/>
            <p:nvPr/>
          </p:nvSpPr>
          <p:spPr>
            <a:xfrm>
              <a:off x="3729500" y="3044775"/>
              <a:ext cx="97600" cy="65750"/>
            </a:xfrm>
            <a:custGeom>
              <a:rect b="b" l="l" r="r" t="t"/>
              <a:pathLst>
                <a:path extrusionOk="0" h="2630" w="3904">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4" name="Google Shape;1304;g14205b110d2_0_2331"/>
            <p:cNvSpPr/>
            <p:nvPr/>
          </p:nvSpPr>
          <p:spPr>
            <a:xfrm>
              <a:off x="4279900" y="2526750"/>
              <a:ext cx="48375" cy="134800"/>
            </a:xfrm>
            <a:custGeom>
              <a:rect b="b" l="l" r="r" t="t"/>
              <a:pathLst>
                <a:path extrusionOk="0" h="5392" w="1935">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5" name="Google Shape;1305;g14205b110d2_0_2331"/>
            <p:cNvSpPr/>
            <p:nvPr/>
          </p:nvSpPr>
          <p:spPr>
            <a:xfrm>
              <a:off x="4231525" y="2535600"/>
              <a:ext cx="48400" cy="126775"/>
            </a:xfrm>
            <a:custGeom>
              <a:rect b="b" l="l" r="r" t="t"/>
              <a:pathLst>
                <a:path extrusionOk="0" h="5071" w="1936">
                  <a:moveTo>
                    <a:pt x="1935" y="0"/>
                  </a:moveTo>
                  <a:cubicBezTo>
                    <a:pt x="1135" y="500"/>
                    <a:pt x="468" y="1234"/>
                    <a:pt x="1" y="2068"/>
                  </a:cubicBezTo>
                  <a:lnTo>
                    <a:pt x="1935" y="5070"/>
                  </a:lnTo>
                  <a:lnTo>
                    <a:pt x="1935"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6" name="Google Shape;1306;g14205b110d2_0_2331"/>
            <p:cNvSpPr/>
            <p:nvPr/>
          </p:nvSpPr>
          <p:spPr>
            <a:xfrm>
              <a:off x="4201500" y="2587300"/>
              <a:ext cx="78425" cy="80900"/>
            </a:xfrm>
            <a:custGeom>
              <a:rect b="b" l="l" r="r" t="t"/>
              <a:pathLst>
                <a:path extrusionOk="0" h="3236" w="3137">
                  <a:moveTo>
                    <a:pt x="1202" y="0"/>
                  </a:moveTo>
                  <a:cubicBezTo>
                    <a:pt x="634" y="1001"/>
                    <a:pt x="234" y="2102"/>
                    <a:pt x="1" y="3236"/>
                  </a:cubicBezTo>
                  <a:lnTo>
                    <a:pt x="3136" y="3002"/>
                  </a:lnTo>
                  <a:lnTo>
                    <a:pt x="1202"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7" name="Google Shape;1307;g14205b110d2_0_2331"/>
            <p:cNvSpPr/>
            <p:nvPr/>
          </p:nvSpPr>
          <p:spPr>
            <a:xfrm>
              <a:off x="4201500" y="2535600"/>
              <a:ext cx="78425" cy="132600"/>
            </a:xfrm>
            <a:custGeom>
              <a:rect b="b" l="l" r="r" t="t"/>
              <a:pathLst>
                <a:path extrusionOk="0" h="5304" w="3137">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8" name="Google Shape;1308;g14205b110d2_0_2331"/>
            <p:cNvSpPr/>
            <p:nvPr/>
          </p:nvSpPr>
          <p:spPr>
            <a:xfrm>
              <a:off x="4279900" y="2531425"/>
              <a:ext cx="77575" cy="130125"/>
            </a:xfrm>
            <a:custGeom>
              <a:rect b="b" l="l" r="r" t="t"/>
              <a:pathLst>
                <a:path extrusionOk="0" h="5205" w="3103">
                  <a:moveTo>
                    <a:pt x="1935" y="0"/>
                  </a:moveTo>
                  <a:lnTo>
                    <a:pt x="0" y="5204"/>
                  </a:lnTo>
                  <a:lnTo>
                    <a:pt x="3102" y="1835"/>
                  </a:lnTo>
                  <a:cubicBezTo>
                    <a:pt x="3002" y="1068"/>
                    <a:pt x="2569" y="401"/>
                    <a:pt x="1935"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9" name="Google Shape;1309;g14205b110d2_0_2331"/>
            <p:cNvSpPr/>
            <p:nvPr/>
          </p:nvSpPr>
          <p:spPr>
            <a:xfrm>
              <a:off x="4197325" y="2661525"/>
              <a:ext cx="82600" cy="85075"/>
            </a:xfrm>
            <a:custGeom>
              <a:rect b="b" l="l" r="r" t="t"/>
              <a:pathLst>
                <a:path extrusionOk="0" h="3403" w="3304">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0" name="Google Shape;1310;g14205b110d2_0_2331"/>
            <p:cNvSpPr/>
            <p:nvPr/>
          </p:nvSpPr>
          <p:spPr>
            <a:xfrm>
              <a:off x="4279900" y="2655675"/>
              <a:ext cx="78400" cy="80925"/>
            </a:xfrm>
            <a:custGeom>
              <a:rect b="b" l="l" r="r" t="t"/>
              <a:pathLst>
                <a:path extrusionOk="0" h="3237" w="3136">
                  <a:moveTo>
                    <a:pt x="3136" y="1"/>
                  </a:moveTo>
                  <a:lnTo>
                    <a:pt x="0" y="267"/>
                  </a:lnTo>
                  <a:lnTo>
                    <a:pt x="1935" y="3236"/>
                  </a:lnTo>
                  <a:cubicBezTo>
                    <a:pt x="2502" y="2235"/>
                    <a:pt x="2902" y="1135"/>
                    <a:pt x="3136"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1" name="Google Shape;1311;g14205b110d2_0_2331"/>
            <p:cNvSpPr/>
            <p:nvPr/>
          </p:nvSpPr>
          <p:spPr>
            <a:xfrm>
              <a:off x="4231525" y="2662350"/>
              <a:ext cx="48400" cy="134775"/>
            </a:xfrm>
            <a:custGeom>
              <a:rect b="b" l="l" r="r" t="t"/>
              <a:pathLst>
                <a:path extrusionOk="0" h="5391" w="1936">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2" name="Google Shape;1312;g14205b110d2_0_2331"/>
            <p:cNvSpPr/>
            <p:nvPr/>
          </p:nvSpPr>
          <p:spPr>
            <a:xfrm>
              <a:off x="4201500" y="2662350"/>
              <a:ext cx="78425" cy="130125"/>
            </a:xfrm>
            <a:custGeom>
              <a:rect b="b" l="l" r="r" t="t"/>
              <a:pathLst>
                <a:path extrusionOk="0" h="5205" w="3137">
                  <a:moveTo>
                    <a:pt x="3136" y="0"/>
                  </a:moveTo>
                  <a:lnTo>
                    <a:pt x="1" y="3369"/>
                  </a:lnTo>
                  <a:cubicBezTo>
                    <a:pt x="134" y="4103"/>
                    <a:pt x="568" y="4770"/>
                    <a:pt x="1202" y="5204"/>
                  </a:cubicBezTo>
                  <a:lnTo>
                    <a:pt x="3136"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3" name="Google Shape;1313;g14205b110d2_0_2331"/>
            <p:cNvSpPr/>
            <p:nvPr/>
          </p:nvSpPr>
          <p:spPr>
            <a:xfrm>
              <a:off x="4279900" y="2578125"/>
              <a:ext cx="82575" cy="84250"/>
            </a:xfrm>
            <a:custGeom>
              <a:rect b="b" l="l" r="r" t="t"/>
              <a:pathLst>
                <a:path extrusionOk="0" h="3370" w="3303">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4" name="Google Shape;1314;g14205b110d2_0_2331"/>
            <p:cNvSpPr/>
            <p:nvPr/>
          </p:nvSpPr>
          <p:spPr>
            <a:xfrm>
              <a:off x="4279900" y="2662350"/>
              <a:ext cx="48375" cy="125950"/>
            </a:xfrm>
            <a:custGeom>
              <a:rect b="b" l="l" r="r" t="t"/>
              <a:pathLst>
                <a:path extrusionOk="0" h="5038" w="1935">
                  <a:moveTo>
                    <a:pt x="0" y="0"/>
                  </a:moveTo>
                  <a:lnTo>
                    <a:pt x="0" y="5037"/>
                  </a:lnTo>
                  <a:cubicBezTo>
                    <a:pt x="801" y="4537"/>
                    <a:pt x="1468" y="3803"/>
                    <a:pt x="1935" y="2969"/>
                  </a:cubicBezTo>
                  <a:lnTo>
                    <a:pt x="0"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5" name="Google Shape;1315;g14205b110d2_0_2331"/>
            <p:cNvSpPr/>
            <p:nvPr/>
          </p:nvSpPr>
          <p:spPr>
            <a:xfrm>
              <a:off x="4231525" y="2804600"/>
              <a:ext cx="96750" cy="65775"/>
            </a:xfrm>
            <a:custGeom>
              <a:rect b="b" l="l" r="r" t="t"/>
              <a:pathLst>
                <a:path extrusionOk="0" h="2631" w="387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6" name="Google Shape;1316;g14205b110d2_0_2331"/>
            <p:cNvSpPr/>
            <p:nvPr/>
          </p:nvSpPr>
          <p:spPr>
            <a:xfrm>
              <a:off x="4213175" y="2843000"/>
              <a:ext cx="133450" cy="87375"/>
            </a:xfrm>
            <a:custGeom>
              <a:rect b="b" l="l" r="r" t="t"/>
              <a:pathLst>
                <a:path extrusionOk="0" h="3495" w="5338">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7" name="Google Shape;1317;g14205b110d2_0_2331"/>
            <p:cNvSpPr/>
            <p:nvPr/>
          </p:nvSpPr>
          <p:spPr>
            <a:xfrm>
              <a:off x="4213175" y="2891875"/>
              <a:ext cx="133450" cy="86900"/>
            </a:xfrm>
            <a:custGeom>
              <a:rect b="b" l="l" r="r" t="t"/>
              <a:pathLst>
                <a:path extrusionOk="0" h="3476" w="5338">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8" name="Google Shape;1318;g14205b110d2_0_2331"/>
            <p:cNvSpPr/>
            <p:nvPr/>
          </p:nvSpPr>
          <p:spPr>
            <a:xfrm>
              <a:off x="4213175" y="2941375"/>
              <a:ext cx="133450" cy="86900"/>
            </a:xfrm>
            <a:custGeom>
              <a:rect b="b" l="l" r="r" t="t"/>
              <a:pathLst>
                <a:path extrusionOk="0" h="3476" w="5338">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9" name="Google Shape;1319;g14205b110d2_0_2331"/>
            <p:cNvSpPr/>
            <p:nvPr/>
          </p:nvSpPr>
          <p:spPr>
            <a:xfrm>
              <a:off x="4575950" y="2355125"/>
              <a:ext cx="48375" cy="134625"/>
            </a:xfrm>
            <a:custGeom>
              <a:rect b="b" l="l" r="r" t="t"/>
              <a:pathLst>
                <a:path extrusionOk="0" h="5385" w="1935">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0" name="Google Shape;1320;g14205b110d2_0_2331"/>
            <p:cNvSpPr/>
            <p:nvPr/>
          </p:nvSpPr>
          <p:spPr>
            <a:xfrm>
              <a:off x="4528400" y="2363800"/>
              <a:ext cx="47575" cy="125950"/>
            </a:xfrm>
            <a:custGeom>
              <a:rect b="b" l="l" r="r" t="t"/>
              <a:pathLst>
                <a:path extrusionOk="0" h="5038" w="1903">
                  <a:moveTo>
                    <a:pt x="1902" y="1"/>
                  </a:moveTo>
                  <a:cubicBezTo>
                    <a:pt x="1101" y="501"/>
                    <a:pt x="434" y="1235"/>
                    <a:pt x="1" y="2069"/>
                  </a:cubicBezTo>
                  <a:lnTo>
                    <a:pt x="1902" y="5037"/>
                  </a:lnTo>
                  <a:lnTo>
                    <a:pt x="1902" y="1"/>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1" name="Google Shape;1321;g14205b110d2_0_2331"/>
            <p:cNvSpPr/>
            <p:nvPr/>
          </p:nvSpPr>
          <p:spPr>
            <a:xfrm>
              <a:off x="4498375" y="2415500"/>
              <a:ext cx="78425" cy="80925"/>
            </a:xfrm>
            <a:custGeom>
              <a:rect b="b" l="l" r="r" t="t"/>
              <a:pathLst>
                <a:path extrusionOk="0" h="3237" w="3137">
                  <a:moveTo>
                    <a:pt x="1202" y="1"/>
                  </a:moveTo>
                  <a:cubicBezTo>
                    <a:pt x="601" y="1001"/>
                    <a:pt x="201" y="2102"/>
                    <a:pt x="1" y="3236"/>
                  </a:cubicBezTo>
                  <a:lnTo>
                    <a:pt x="3136" y="3003"/>
                  </a:lnTo>
                  <a:lnTo>
                    <a:pt x="1202" y="1"/>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2" name="Google Shape;1322;g14205b110d2_0_2331"/>
            <p:cNvSpPr/>
            <p:nvPr/>
          </p:nvSpPr>
          <p:spPr>
            <a:xfrm>
              <a:off x="4576775" y="2360475"/>
              <a:ext cx="77575" cy="130100"/>
            </a:xfrm>
            <a:custGeom>
              <a:rect b="b" l="l" r="r" t="t"/>
              <a:pathLst>
                <a:path extrusionOk="0" h="5204" w="3103">
                  <a:moveTo>
                    <a:pt x="1902" y="0"/>
                  </a:moveTo>
                  <a:lnTo>
                    <a:pt x="0" y="5204"/>
                  </a:lnTo>
                  <a:lnTo>
                    <a:pt x="3103" y="1835"/>
                  </a:lnTo>
                  <a:cubicBezTo>
                    <a:pt x="3003" y="1068"/>
                    <a:pt x="2569" y="400"/>
                    <a:pt x="1902"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3" name="Google Shape;1323;g14205b110d2_0_2331"/>
            <p:cNvSpPr/>
            <p:nvPr/>
          </p:nvSpPr>
          <p:spPr>
            <a:xfrm>
              <a:off x="4494225" y="2489725"/>
              <a:ext cx="82575" cy="85075"/>
            </a:xfrm>
            <a:custGeom>
              <a:rect b="b" l="l" r="r" t="t"/>
              <a:pathLst>
                <a:path extrusionOk="0" h="3403" w="3303">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4" name="Google Shape;1324;g14205b110d2_0_2331"/>
            <p:cNvSpPr/>
            <p:nvPr/>
          </p:nvSpPr>
          <p:spPr>
            <a:xfrm>
              <a:off x="4575950" y="2483875"/>
              <a:ext cx="78400" cy="80925"/>
            </a:xfrm>
            <a:custGeom>
              <a:rect b="b" l="l" r="r" t="t"/>
              <a:pathLst>
                <a:path extrusionOk="0" h="3237" w="3136">
                  <a:moveTo>
                    <a:pt x="3136" y="1"/>
                  </a:moveTo>
                  <a:lnTo>
                    <a:pt x="0" y="234"/>
                  </a:lnTo>
                  <a:lnTo>
                    <a:pt x="1935" y="3237"/>
                  </a:lnTo>
                  <a:cubicBezTo>
                    <a:pt x="2535" y="2236"/>
                    <a:pt x="2935" y="1135"/>
                    <a:pt x="3136"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5" name="Google Shape;1325;g14205b110d2_0_2331"/>
            <p:cNvSpPr/>
            <p:nvPr/>
          </p:nvSpPr>
          <p:spPr>
            <a:xfrm>
              <a:off x="4528400" y="2489725"/>
              <a:ext cx="47575" cy="135625"/>
            </a:xfrm>
            <a:custGeom>
              <a:rect b="b" l="l" r="r" t="t"/>
              <a:pathLst>
                <a:path extrusionOk="0" h="5425" w="1903">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6" name="Google Shape;1326;g14205b110d2_0_2331"/>
            <p:cNvSpPr/>
            <p:nvPr/>
          </p:nvSpPr>
          <p:spPr>
            <a:xfrm>
              <a:off x="4498375" y="2490550"/>
              <a:ext cx="78425" cy="130125"/>
            </a:xfrm>
            <a:custGeom>
              <a:rect b="b" l="l" r="r" t="t"/>
              <a:pathLst>
                <a:path extrusionOk="0" h="5205" w="3137">
                  <a:moveTo>
                    <a:pt x="3136" y="1"/>
                  </a:moveTo>
                  <a:lnTo>
                    <a:pt x="1" y="3370"/>
                  </a:lnTo>
                  <a:cubicBezTo>
                    <a:pt x="134" y="4104"/>
                    <a:pt x="568" y="4771"/>
                    <a:pt x="1202" y="5205"/>
                  </a:cubicBezTo>
                  <a:lnTo>
                    <a:pt x="3136" y="1"/>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7" name="Google Shape;1327;g14205b110d2_0_2331"/>
            <p:cNvSpPr/>
            <p:nvPr/>
          </p:nvSpPr>
          <p:spPr>
            <a:xfrm>
              <a:off x="4494225" y="2363800"/>
              <a:ext cx="81750" cy="256875"/>
            </a:xfrm>
            <a:custGeom>
              <a:rect b="b" l="l" r="r" t="t"/>
              <a:pathLst>
                <a:path extrusionOk="0" h="10275" w="327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8" name="Google Shape;1328;g14205b110d2_0_2331"/>
            <p:cNvSpPr/>
            <p:nvPr/>
          </p:nvSpPr>
          <p:spPr>
            <a:xfrm>
              <a:off x="4575950" y="2406325"/>
              <a:ext cx="82575" cy="84250"/>
            </a:xfrm>
            <a:custGeom>
              <a:rect b="b" l="l" r="r" t="t"/>
              <a:pathLst>
                <a:path extrusionOk="0" h="3370" w="3303">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9" name="Google Shape;1329;g14205b110d2_0_2331"/>
            <p:cNvSpPr/>
            <p:nvPr/>
          </p:nvSpPr>
          <p:spPr>
            <a:xfrm>
              <a:off x="4576775" y="2489725"/>
              <a:ext cx="47550" cy="126775"/>
            </a:xfrm>
            <a:custGeom>
              <a:rect b="b" l="l" r="r" t="t"/>
              <a:pathLst>
                <a:path extrusionOk="0" h="5071" w="1902">
                  <a:moveTo>
                    <a:pt x="0" y="0"/>
                  </a:moveTo>
                  <a:lnTo>
                    <a:pt x="0" y="5071"/>
                  </a:lnTo>
                  <a:cubicBezTo>
                    <a:pt x="801" y="4570"/>
                    <a:pt x="1468" y="3837"/>
                    <a:pt x="1902" y="3003"/>
                  </a:cubicBezTo>
                  <a:lnTo>
                    <a:pt x="0"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0" name="Google Shape;1330;g14205b110d2_0_2331"/>
            <p:cNvSpPr/>
            <p:nvPr/>
          </p:nvSpPr>
          <p:spPr>
            <a:xfrm>
              <a:off x="4527575" y="2633350"/>
              <a:ext cx="97600" cy="66025"/>
            </a:xfrm>
            <a:custGeom>
              <a:rect b="b" l="l" r="r" t="t"/>
              <a:pathLst>
                <a:path extrusionOk="0" h="2641" w="3904">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1" name="Google Shape;1331;g14205b110d2_0_2331"/>
            <p:cNvSpPr/>
            <p:nvPr/>
          </p:nvSpPr>
          <p:spPr>
            <a:xfrm>
              <a:off x="4510050" y="2671725"/>
              <a:ext cx="132625" cy="86900"/>
            </a:xfrm>
            <a:custGeom>
              <a:rect b="b" l="l" r="r" t="t"/>
              <a:pathLst>
                <a:path extrusionOk="0" h="3476" w="5305">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2" name="Google Shape;1332;g14205b110d2_0_2331"/>
            <p:cNvSpPr/>
            <p:nvPr/>
          </p:nvSpPr>
          <p:spPr>
            <a:xfrm>
              <a:off x="4510050" y="2720925"/>
              <a:ext cx="132625" cy="86900"/>
            </a:xfrm>
            <a:custGeom>
              <a:rect b="b" l="l" r="r" t="t"/>
              <a:pathLst>
                <a:path extrusionOk="0" h="3476" w="5305">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3" name="Google Shape;1333;g14205b110d2_0_2331"/>
            <p:cNvSpPr/>
            <p:nvPr/>
          </p:nvSpPr>
          <p:spPr>
            <a:xfrm>
              <a:off x="4510050" y="2770425"/>
              <a:ext cx="132625" cy="86600"/>
            </a:xfrm>
            <a:custGeom>
              <a:rect b="b" l="l" r="r" t="t"/>
              <a:pathLst>
                <a:path extrusionOk="0" h="3464" w="5305">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4" name="Google Shape;1334;g14205b110d2_0_2331"/>
            <p:cNvSpPr/>
            <p:nvPr/>
          </p:nvSpPr>
          <p:spPr>
            <a:xfrm>
              <a:off x="3869600" y="3939900"/>
              <a:ext cx="705525" cy="449050"/>
            </a:xfrm>
            <a:custGeom>
              <a:rect b="b" l="l" r="r" t="t"/>
              <a:pathLst>
                <a:path extrusionOk="0" h="17962" w="28221">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5" name="Google Shape;1335;g14205b110d2_0_2331"/>
            <p:cNvSpPr/>
            <p:nvPr/>
          </p:nvSpPr>
          <p:spPr>
            <a:xfrm>
              <a:off x="3870425" y="3939900"/>
              <a:ext cx="684700" cy="412025"/>
            </a:xfrm>
            <a:custGeom>
              <a:rect b="b" l="l" r="r" t="t"/>
              <a:pathLst>
                <a:path extrusionOk="0" h="16481" w="27388">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6" name="Google Shape;1336;g14205b110d2_0_2331"/>
            <p:cNvSpPr/>
            <p:nvPr/>
          </p:nvSpPr>
          <p:spPr>
            <a:xfrm>
              <a:off x="3870425" y="4306625"/>
              <a:ext cx="61750" cy="82600"/>
            </a:xfrm>
            <a:custGeom>
              <a:rect b="b" l="l" r="r" t="t"/>
              <a:pathLst>
                <a:path extrusionOk="0" h="3304" w="247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7" name="Google Shape;1337;g14205b110d2_0_2331"/>
            <p:cNvSpPr/>
            <p:nvPr/>
          </p:nvSpPr>
          <p:spPr>
            <a:xfrm>
              <a:off x="3752850" y="4317950"/>
              <a:ext cx="166800" cy="126325"/>
            </a:xfrm>
            <a:custGeom>
              <a:rect b="b" l="l" r="r" t="t"/>
              <a:pathLst>
                <a:path extrusionOk="0" h="5053" w="6672">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8" name="Google Shape;1338;g14205b110d2_0_2331"/>
            <p:cNvSpPr/>
            <p:nvPr/>
          </p:nvSpPr>
          <p:spPr>
            <a:xfrm>
              <a:off x="3752850" y="4317950"/>
              <a:ext cx="156800" cy="98175"/>
            </a:xfrm>
            <a:custGeom>
              <a:rect b="b" l="l" r="r" t="t"/>
              <a:pathLst>
                <a:path extrusionOk="0" h="3927" w="6272">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9" name="Google Shape;1339;g14205b110d2_0_2331"/>
            <p:cNvSpPr/>
            <p:nvPr/>
          </p:nvSpPr>
          <p:spPr>
            <a:xfrm>
              <a:off x="2877225" y="4206575"/>
              <a:ext cx="1028250" cy="733475"/>
            </a:xfrm>
            <a:custGeom>
              <a:rect b="b" l="l" r="r" t="t"/>
              <a:pathLst>
                <a:path extrusionOk="0" h="29339" w="4113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0" name="Google Shape;1340;g14205b110d2_0_2331"/>
            <p:cNvSpPr/>
            <p:nvPr/>
          </p:nvSpPr>
          <p:spPr>
            <a:xfrm>
              <a:off x="2827200" y="4206575"/>
              <a:ext cx="1128325" cy="593375"/>
            </a:xfrm>
            <a:custGeom>
              <a:rect b="b" l="l" r="r" t="t"/>
              <a:pathLst>
                <a:path extrusionOk="0" h="23735" w="45133">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1" name="Google Shape;1341;g14205b110d2_0_2331"/>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2" name="Google Shape;1342;g14205b110d2_0_2331"/>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3" name="Google Shape;1343;g14205b110d2_0_2331"/>
            <p:cNvSpPr/>
            <p:nvPr/>
          </p:nvSpPr>
          <p:spPr>
            <a:xfrm>
              <a:off x="2931425" y="4319375"/>
              <a:ext cx="919850" cy="431150"/>
            </a:xfrm>
            <a:custGeom>
              <a:rect b="b" l="l" r="r" t="t"/>
              <a:pathLst>
                <a:path extrusionOk="0" h="17246" w="36794">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4" name="Google Shape;1344;g14205b110d2_0_2331"/>
            <p:cNvSpPr/>
            <p:nvPr/>
          </p:nvSpPr>
          <p:spPr>
            <a:xfrm>
              <a:off x="2876575" y="4456975"/>
              <a:ext cx="393450" cy="474525"/>
            </a:xfrm>
            <a:custGeom>
              <a:rect b="b" l="l" r="r" t="t"/>
              <a:pathLst>
                <a:path extrusionOk="0" h="18981" w="15738">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5" name="Google Shape;1345;g14205b110d2_0_2331"/>
            <p:cNvSpPr/>
            <p:nvPr/>
          </p:nvSpPr>
          <p:spPr>
            <a:xfrm>
              <a:off x="5541625" y="3824800"/>
              <a:ext cx="190175" cy="206525"/>
            </a:xfrm>
            <a:custGeom>
              <a:rect b="b" l="l" r="r" t="t"/>
              <a:pathLst>
                <a:path extrusionOk="0" h="8261" w="7607">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6" name="Google Shape;1346;g14205b110d2_0_2331"/>
            <p:cNvSpPr/>
            <p:nvPr/>
          </p:nvSpPr>
          <p:spPr>
            <a:xfrm>
              <a:off x="5641700" y="3903225"/>
              <a:ext cx="79250" cy="50900"/>
            </a:xfrm>
            <a:custGeom>
              <a:rect b="b" l="l" r="r" t="t"/>
              <a:pathLst>
                <a:path extrusionOk="0" h="2036" w="317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7" name="Google Shape;1347;g14205b110d2_0_2331"/>
            <p:cNvSpPr/>
            <p:nvPr/>
          </p:nvSpPr>
          <p:spPr>
            <a:xfrm>
              <a:off x="5161350" y="4096700"/>
              <a:ext cx="343600" cy="169475"/>
            </a:xfrm>
            <a:custGeom>
              <a:rect b="b" l="l" r="r" t="t"/>
              <a:pathLst>
                <a:path extrusionOk="0" h="6779" w="13744">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8" name="Google Shape;1348;g14205b110d2_0_2331"/>
            <p:cNvSpPr/>
            <p:nvPr/>
          </p:nvSpPr>
          <p:spPr>
            <a:xfrm>
              <a:off x="5389850" y="4065025"/>
              <a:ext cx="96775" cy="61850"/>
            </a:xfrm>
            <a:custGeom>
              <a:rect b="b" l="l" r="r" t="t"/>
              <a:pathLst>
                <a:path extrusionOk="0" h="2474" w="3871">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9" name="Google Shape;1349;g14205b110d2_0_2331"/>
            <p:cNvSpPr/>
            <p:nvPr/>
          </p:nvSpPr>
          <p:spPr>
            <a:xfrm>
              <a:off x="5304800" y="2746850"/>
              <a:ext cx="454500" cy="1330275"/>
            </a:xfrm>
            <a:custGeom>
              <a:rect b="b" l="l" r="r" t="t"/>
              <a:pathLst>
                <a:path extrusionOk="0" h="53211" w="1818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0" name="Google Shape;1350;g14205b110d2_0_2331"/>
            <p:cNvSpPr/>
            <p:nvPr/>
          </p:nvSpPr>
          <p:spPr>
            <a:xfrm>
              <a:off x="5537450" y="2982575"/>
              <a:ext cx="156800" cy="322825"/>
            </a:xfrm>
            <a:custGeom>
              <a:rect b="b" l="l" r="r" t="t"/>
              <a:pathLst>
                <a:path extrusionOk="0" h="12913" w="6272">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1" name="Google Shape;1351;g14205b110d2_0_2331"/>
            <p:cNvSpPr/>
            <p:nvPr/>
          </p:nvSpPr>
          <p:spPr>
            <a:xfrm>
              <a:off x="5465750" y="2180325"/>
              <a:ext cx="146775" cy="168500"/>
            </a:xfrm>
            <a:custGeom>
              <a:rect b="b" l="l" r="r" t="t"/>
              <a:pathLst>
                <a:path extrusionOk="0" h="6740" w="5871">
                  <a:moveTo>
                    <a:pt x="5304" y="1"/>
                  </a:moveTo>
                  <a:lnTo>
                    <a:pt x="0" y="1168"/>
                  </a:lnTo>
                  <a:lnTo>
                    <a:pt x="634" y="6739"/>
                  </a:lnTo>
                  <a:lnTo>
                    <a:pt x="5871" y="6472"/>
                  </a:lnTo>
                  <a:lnTo>
                    <a:pt x="5304" y="1"/>
                  </a:lnTo>
                  <a:close/>
                </a:path>
              </a:pathLst>
            </a:custGeom>
            <a:solidFill>
              <a:srgbClr val="FFA8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2" name="Google Shape;1352;g14205b110d2_0_2331"/>
            <p:cNvSpPr/>
            <p:nvPr/>
          </p:nvSpPr>
          <p:spPr>
            <a:xfrm>
              <a:off x="5648375" y="2262475"/>
              <a:ext cx="156800" cy="407400"/>
            </a:xfrm>
            <a:custGeom>
              <a:rect b="b" l="l" r="r" t="t"/>
              <a:pathLst>
                <a:path extrusionOk="0" h="16296" w="6272">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3" name="Google Shape;1353;g14205b110d2_0_2331"/>
            <p:cNvSpPr/>
            <p:nvPr/>
          </p:nvSpPr>
          <p:spPr>
            <a:xfrm>
              <a:off x="5311475" y="2262000"/>
              <a:ext cx="448675" cy="683300"/>
            </a:xfrm>
            <a:custGeom>
              <a:rect b="b" l="l" r="r" t="t"/>
              <a:pathLst>
                <a:path extrusionOk="0" h="27332" w="17947">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4" name="Google Shape;1354;g14205b110d2_0_2331"/>
            <p:cNvSpPr/>
            <p:nvPr/>
          </p:nvSpPr>
          <p:spPr>
            <a:xfrm>
              <a:off x="5434875" y="2232375"/>
              <a:ext cx="195175" cy="84600"/>
            </a:xfrm>
            <a:custGeom>
              <a:rect b="b" l="l" r="r" t="t"/>
              <a:pathLst>
                <a:path extrusionOk="0" h="3384" w="7807">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5" name="Google Shape;1355;g14205b110d2_0_2331"/>
            <p:cNvSpPr/>
            <p:nvPr/>
          </p:nvSpPr>
          <p:spPr>
            <a:xfrm>
              <a:off x="4810275" y="2106950"/>
              <a:ext cx="371950" cy="488700"/>
            </a:xfrm>
            <a:custGeom>
              <a:rect b="b" l="l" r="r" t="t"/>
              <a:pathLst>
                <a:path extrusionOk="0" h="19548" w="14878">
                  <a:moveTo>
                    <a:pt x="10408" y="1"/>
                  </a:moveTo>
                  <a:lnTo>
                    <a:pt x="0" y="5438"/>
                  </a:lnTo>
                  <a:lnTo>
                    <a:pt x="5171" y="19548"/>
                  </a:lnTo>
                  <a:lnTo>
                    <a:pt x="14878" y="14111"/>
                  </a:lnTo>
                  <a:lnTo>
                    <a:pt x="10408" y="1"/>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6" name="Google Shape;1356;g14205b110d2_0_2331"/>
            <p:cNvSpPr/>
            <p:nvPr/>
          </p:nvSpPr>
          <p:spPr>
            <a:xfrm>
              <a:off x="4840300" y="2141150"/>
              <a:ext cx="317750" cy="417825"/>
            </a:xfrm>
            <a:custGeom>
              <a:rect b="b" l="l" r="r" t="t"/>
              <a:pathLst>
                <a:path extrusionOk="0" h="16713" w="12710">
                  <a:moveTo>
                    <a:pt x="8740" y="0"/>
                  </a:moveTo>
                  <a:lnTo>
                    <a:pt x="0" y="4570"/>
                  </a:lnTo>
                  <a:lnTo>
                    <a:pt x="4570" y="16712"/>
                  </a:lnTo>
                  <a:lnTo>
                    <a:pt x="12709" y="12142"/>
                  </a:lnTo>
                  <a:lnTo>
                    <a:pt x="8740" y="0"/>
                  </a:lnTo>
                  <a:close/>
                </a:path>
              </a:pathLst>
            </a:custGeom>
            <a:solidFill>
              <a:srgbClr val="F5F5F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7" name="Google Shape;1357;g14205b110d2_0_2331"/>
            <p:cNvSpPr/>
            <p:nvPr/>
          </p:nvSpPr>
          <p:spPr>
            <a:xfrm>
              <a:off x="4894500" y="2160825"/>
              <a:ext cx="118450" cy="70400"/>
            </a:xfrm>
            <a:custGeom>
              <a:rect b="b" l="l" r="r" t="t"/>
              <a:pathLst>
                <a:path extrusionOk="0" h="2816" w="4738">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8" name="Google Shape;1358;g14205b110d2_0_2331"/>
            <p:cNvSpPr/>
            <p:nvPr/>
          </p:nvSpPr>
          <p:spPr>
            <a:xfrm>
              <a:off x="4873650" y="2127300"/>
              <a:ext cx="137625" cy="80575"/>
            </a:xfrm>
            <a:custGeom>
              <a:rect b="b" l="l" r="r" t="t"/>
              <a:pathLst>
                <a:path extrusionOk="0" h="3223" w="5505">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9" name="Google Shape;1359;g14205b110d2_0_2331"/>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0" name="Google Shape;1360;g14205b110d2_0_2331"/>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1" name="Google Shape;1361;g14205b110d2_0_2331"/>
            <p:cNvSpPr/>
            <p:nvPr/>
          </p:nvSpPr>
          <p:spPr>
            <a:xfrm>
              <a:off x="4897825" y="2161250"/>
              <a:ext cx="117625" cy="70825"/>
            </a:xfrm>
            <a:custGeom>
              <a:rect b="b" l="l" r="r" t="t"/>
              <a:pathLst>
                <a:path extrusionOk="0" h="2833" w="4705">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2" name="Google Shape;1362;g14205b110d2_0_2331"/>
            <p:cNvSpPr/>
            <p:nvPr/>
          </p:nvSpPr>
          <p:spPr>
            <a:xfrm>
              <a:off x="5075450" y="2313775"/>
              <a:ext cx="371975" cy="481475"/>
            </a:xfrm>
            <a:custGeom>
              <a:rect b="b" l="l" r="r" t="t"/>
              <a:pathLst>
                <a:path extrusionOk="0" h="19259" w="14879">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3" name="Google Shape;1363;g14205b110d2_0_2331"/>
            <p:cNvSpPr/>
            <p:nvPr/>
          </p:nvSpPr>
          <p:spPr>
            <a:xfrm>
              <a:off x="4788600" y="2344650"/>
              <a:ext cx="331075" cy="449475"/>
            </a:xfrm>
            <a:custGeom>
              <a:rect b="b" l="l" r="r" t="t"/>
              <a:pathLst>
                <a:path extrusionOk="0" h="17979" w="13243">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4" name="Google Shape;1364;g14205b110d2_0_2331"/>
            <p:cNvSpPr/>
            <p:nvPr/>
          </p:nvSpPr>
          <p:spPr>
            <a:xfrm>
              <a:off x="4974550" y="2310350"/>
              <a:ext cx="464525" cy="491400"/>
            </a:xfrm>
            <a:custGeom>
              <a:rect b="b" l="l" r="r" t="t"/>
              <a:pathLst>
                <a:path extrusionOk="0" h="19656" w="18581">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5" name="Google Shape;1365;g14205b110d2_0_2331"/>
            <p:cNvSpPr/>
            <p:nvPr/>
          </p:nvSpPr>
          <p:spPr>
            <a:xfrm>
              <a:off x="5340650" y="2040225"/>
              <a:ext cx="32550" cy="63425"/>
            </a:xfrm>
            <a:custGeom>
              <a:rect b="b" l="l" r="r" t="t"/>
              <a:pathLst>
                <a:path extrusionOk="0" h="2537" w="1302">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6" name="Google Shape;1366;g14205b110d2_0_2331"/>
            <p:cNvSpPr/>
            <p:nvPr/>
          </p:nvSpPr>
          <p:spPr>
            <a:xfrm>
              <a:off x="5336475" y="1993425"/>
              <a:ext cx="90925" cy="78525"/>
            </a:xfrm>
            <a:custGeom>
              <a:rect b="b" l="l" r="r" t="t"/>
              <a:pathLst>
                <a:path extrusionOk="0" h="3141" w="3637">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7" name="Google Shape;1367;g14205b110d2_0_2331"/>
            <p:cNvSpPr/>
            <p:nvPr/>
          </p:nvSpPr>
          <p:spPr>
            <a:xfrm>
              <a:off x="5365675" y="1895975"/>
              <a:ext cx="318575" cy="323250"/>
            </a:xfrm>
            <a:custGeom>
              <a:rect b="b" l="l" r="r" t="t"/>
              <a:pathLst>
                <a:path extrusionOk="0" h="12930" w="12743">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8" name="Google Shape;1368;g14205b110d2_0_2331"/>
            <p:cNvSpPr/>
            <p:nvPr/>
          </p:nvSpPr>
          <p:spPr>
            <a:xfrm>
              <a:off x="5395700" y="2197025"/>
              <a:ext cx="70900" cy="22000"/>
            </a:xfrm>
            <a:custGeom>
              <a:rect b="b" l="l" r="r" t="t"/>
              <a:pathLst>
                <a:path extrusionOk="0" h="880" w="2836">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9" name="Google Shape;1369;g14205b110d2_0_2331"/>
            <p:cNvSpPr/>
            <p:nvPr/>
          </p:nvSpPr>
          <p:spPr>
            <a:xfrm>
              <a:off x="5353150" y="2024400"/>
              <a:ext cx="117625" cy="23375"/>
            </a:xfrm>
            <a:custGeom>
              <a:rect b="b" l="l" r="r" t="t"/>
              <a:pathLst>
                <a:path extrusionOk="0" h="935" w="4705">
                  <a:moveTo>
                    <a:pt x="1" y="0"/>
                  </a:moveTo>
                  <a:lnTo>
                    <a:pt x="1" y="367"/>
                  </a:lnTo>
                  <a:lnTo>
                    <a:pt x="4537" y="934"/>
                  </a:lnTo>
                  <a:lnTo>
                    <a:pt x="4704" y="634"/>
                  </a:lnTo>
                  <a:lnTo>
                    <a:pt x="1" y="0"/>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0" name="Google Shape;1370;g14205b110d2_0_2331"/>
            <p:cNvSpPr/>
            <p:nvPr/>
          </p:nvSpPr>
          <p:spPr>
            <a:xfrm>
              <a:off x="5333150" y="1797225"/>
              <a:ext cx="400300" cy="411575"/>
            </a:xfrm>
            <a:custGeom>
              <a:rect b="b" l="l" r="r" t="t"/>
              <a:pathLst>
                <a:path extrusionOk="0" h="16463" w="16012">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1" name="Google Shape;1371;g14205b110d2_0_2331"/>
            <p:cNvSpPr/>
            <p:nvPr/>
          </p:nvSpPr>
          <p:spPr>
            <a:xfrm>
              <a:off x="5431000" y="2035225"/>
              <a:ext cx="32275" cy="45900"/>
            </a:xfrm>
            <a:custGeom>
              <a:rect b="b" l="l" r="r" t="t"/>
              <a:pathLst>
                <a:path extrusionOk="0" h="1836" w="1291">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g141fdf6de1a_2_0"/>
          <p:cNvSpPr txBox="1"/>
          <p:nvPr/>
        </p:nvSpPr>
        <p:spPr>
          <a:xfrm>
            <a:off x="585800" y="593367"/>
            <a:ext cx="11190900" cy="763500"/>
          </a:xfrm>
          <a:prstGeom prst="rect">
            <a:avLst/>
          </a:prstGeom>
          <a:noFill/>
          <a:ln>
            <a:noFill/>
          </a:ln>
        </p:spPr>
        <p:txBody>
          <a:bodyPr anchorCtr="0" anchor="t" bIns="121900" lIns="121900" spcFirstLastPara="1" rIns="121900" wrap="square" tIns="121900">
            <a:normAutofit lnSpcReduction="20000"/>
          </a:bodyPr>
          <a:lstStyle/>
          <a:p>
            <a:pPr indent="0" lvl="0" marL="0" marR="0" rtl="0" algn="l">
              <a:lnSpc>
                <a:spcPct val="100000"/>
              </a:lnSpc>
              <a:spcBef>
                <a:spcPts val="0"/>
              </a:spcBef>
              <a:spcAft>
                <a:spcPts val="0"/>
              </a:spcAft>
              <a:buClr>
                <a:srgbClr val="000000"/>
              </a:buClr>
              <a:buSzPts val="3700"/>
              <a:buFont typeface="Arial"/>
              <a:buNone/>
            </a:pPr>
            <a:r>
              <a:rPr lang="en-US" sz="4000">
                <a:solidFill>
                  <a:schemeClr val="dk1"/>
                </a:solidFill>
                <a:latin typeface="Overpass Black"/>
                <a:ea typeface="Overpass Black"/>
                <a:cs typeface="Overpass Black"/>
                <a:sym typeface="Overpass Black"/>
              </a:rPr>
              <a:t>Data </a:t>
            </a:r>
            <a:r>
              <a:rPr lang="en-US" sz="4000">
                <a:solidFill>
                  <a:schemeClr val="accent1"/>
                </a:solidFill>
                <a:latin typeface="Overpass SemiBold"/>
                <a:ea typeface="Overpass SemiBold"/>
                <a:cs typeface="Overpass SemiBold"/>
                <a:sym typeface="Overpass SemiBold"/>
              </a:rPr>
              <a:t>Overview</a:t>
            </a:r>
            <a:endParaRPr b="1" i="0" sz="3700" u="none" cap="none" strike="noStrike">
              <a:solidFill>
                <a:srgbClr val="000000"/>
              </a:solidFill>
              <a:latin typeface="Montserrat"/>
              <a:ea typeface="Montserrat"/>
              <a:cs typeface="Montserrat"/>
              <a:sym typeface="Montserrat"/>
            </a:endParaRPr>
          </a:p>
        </p:txBody>
      </p:sp>
      <p:sp>
        <p:nvSpPr>
          <p:cNvPr id="1377" name="Google Shape;1377;g141fdf6de1a_2_0"/>
          <p:cNvSpPr txBox="1"/>
          <p:nvPr/>
        </p:nvSpPr>
        <p:spPr>
          <a:xfrm>
            <a:off x="3552400" y="1438817"/>
            <a:ext cx="50871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3200" u="none" cap="none" strike="noStrike">
                <a:solidFill>
                  <a:schemeClr val="dk2"/>
                </a:solidFill>
                <a:latin typeface="Spectral"/>
                <a:ea typeface="Spectral"/>
                <a:cs typeface="Spectral"/>
                <a:sym typeface="Spectral"/>
              </a:rPr>
              <a:t>5630</a:t>
            </a:r>
            <a:r>
              <a:rPr b="1" i="0" lang="en-US" sz="2900" u="none" cap="none" strike="noStrike">
                <a:solidFill>
                  <a:schemeClr val="dk2"/>
                </a:solidFill>
                <a:latin typeface="Spectral"/>
                <a:ea typeface="Spectral"/>
                <a:cs typeface="Spectral"/>
                <a:sym typeface="Spectral"/>
              </a:rPr>
              <a:t> </a:t>
            </a:r>
            <a:r>
              <a:rPr b="1" i="0" lang="en-US" sz="2900" u="none" cap="none" strike="noStrike">
                <a:solidFill>
                  <a:schemeClr val="dk2"/>
                </a:solidFill>
                <a:latin typeface="Spectral"/>
                <a:ea typeface="Spectral"/>
                <a:cs typeface="Spectral"/>
                <a:sym typeface="Spectral"/>
              </a:rPr>
              <a:t> </a:t>
            </a:r>
            <a:r>
              <a:rPr i="0" lang="en-US" sz="2800" u="none" cap="none" strike="noStrike">
                <a:solidFill>
                  <a:schemeClr val="dk2"/>
                </a:solidFill>
                <a:latin typeface="Spectral"/>
                <a:ea typeface="Spectral"/>
                <a:cs typeface="Spectral"/>
                <a:sym typeface="Spectral"/>
              </a:rPr>
              <a:t>baris</a:t>
            </a:r>
            <a:r>
              <a:rPr lang="en-US" sz="2800">
                <a:solidFill>
                  <a:schemeClr val="dk2"/>
                </a:solidFill>
                <a:latin typeface="Spectral"/>
                <a:ea typeface="Spectral"/>
                <a:cs typeface="Spectral"/>
                <a:sym typeface="Spectral"/>
              </a:rPr>
              <a:t> </a:t>
            </a:r>
            <a:r>
              <a:rPr b="1" lang="en-US" sz="2900">
                <a:solidFill>
                  <a:schemeClr val="dk2"/>
                </a:solidFill>
                <a:latin typeface="Spectral"/>
                <a:ea typeface="Spectral"/>
                <a:cs typeface="Spectral"/>
                <a:sym typeface="Spectral"/>
              </a:rPr>
              <a:t>  </a:t>
            </a:r>
            <a:r>
              <a:rPr b="1" lang="en-US" sz="2900">
                <a:solidFill>
                  <a:schemeClr val="accent1"/>
                </a:solidFill>
                <a:latin typeface="Spectral"/>
                <a:ea typeface="Spectral"/>
                <a:cs typeface="Spectral"/>
                <a:sym typeface="Spectral"/>
              </a:rPr>
              <a:t>|</a:t>
            </a:r>
            <a:r>
              <a:rPr b="1" lang="en-US" sz="2900">
                <a:solidFill>
                  <a:schemeClr val="dk2"/>
                </a:solidFill>
                <a:latin typeface="Spectral"/>
                <a:ea typeface="Spectral"/>
                <a:cs typeface="Spectral"/>
                <a:sym typeface="Spectral"/>
              </a:rPr>
              <a:t>    </a:t>
            </a:r>
            <a:r>
              <a:rPr b="1" i="0" lang="en-US" sz="3200" u="none" cap="none" strike="noStrike">
                <a:solidFill>
                  <a:schemeClr val="dk2"/>
                </a:solidFill>
                <a:latin typeface="Spectral"/>
                <a:ea typeface="Spectral"/>
                <a:cs typeface="Spectral"/>
                <a:sym typeface="Spectral"/>
              </a:rPr>
              <a:t>20</a:t>
            </a:r>
            <a:r>
              <a:rPr b="1" i="0" lang="en-US" sz="2900" u="none" cap="none" strike="noStrike">
                <a:solidFill>
                  <a:schemeClr val="dk2"/>
                </a:solidFill>
                <a:latin typeface="Spectral"/>
                <a:ea typeface="Spectral"/>
                <a:cs typeface="Spectral"/>
                <a:sym typeface="Spectral"/>
              </a:rPr>
              <a:t> </a:t>
            </a:r>
            <a:r>
              <a:rPr b="1" i="0" lang="en-US" sz="2900" u="none" cap="none" strike="noStrike">
                <a:solidFill>
                  <a:schemeClr val="dk2"/>
                </a:solidFill>
                <a:latin typeface="Spectral"/>
                <a:ea typeface="Spectral"/>
                <a:cs typeface="Spectral"/>
                <a:sym typeface="Spectral"/>
              </a:rPr>
              <a:t> </a:t>
            </a:r>
            <a:r>
              <a:rPr i="0" lang="en-US" sz="2800" u="none" cap="none" strike="noStrike">
                <a:solidFill>
                  <a:schemeClr val="dk2"/>
                </a:solidFill>
                <a:latin typeface="Spectral"/>
                <a:ea typeface="Spectral"/>
                <a:cs typeface="Spectral"/>
                <a:sym typeface="Spectral"/>
              </a:rPr>
              <a:t>kolom</a:t>
            </a:r>
            <a:endParaRPr b="0" i="0" sz="2800" u="none" cap="none" strike="noStrike">
              <a:solidFill>
                <a:schemeClr val="dk2"/>
              </a:solidFill>
              <a:latin typeface="Spectral"/>
              <a:ea typeface="Spectral"/>
              <a:cs typeface="Spectral"/>
              <a:sym typeface="Spectral"/>
            </a:endParaRPr>
          </a:p>
        </p:txBody>
      </p:sp>
      <p:grpSp>
        <p:nvGrpSpPr>
          <p:cNvPr id="1378" name="Google Shape;1378;g141fdf6de1a_2_0"/>
          <p:cNvGrpSpPr/>
          <p:nvPr/>
        </p:nvGrpSpPr>
        <p:grpSpPr>
          <a:xfrm>
            <a:off x="585873" y="2384798"/>
            <a:ext cx="3445514" cy="2212945"/>
            <a:chOff x="-1864192" y="3073750"/>
            <a:chExt cx="2584200" cy="1659750"/>
          </a:xfrm>
        </p:grpSpPr>
        <p:cxnSp>
          <p:nvCxnSpPr>
            <p:cNvPr id="1379" name="Google Shape;1379;g141fdf6de1a_2_0"/>
            <p:cNvCxnSpPr/>
            <p:nvPr/>
          </p:nvCxnSpPr>
          <p:spPr>
            <a:xfrm rot="10800000">
              <a:off x="-1640650" y="3307000"/>
              <a:ext cx="0" cy="1426500"/>
            </a:xfrm>
            <a:prstGeom prst="straightConnector1">
              <a:avLst/>
            </a:prstGeom>
            <a:noFill/>
            <a:ln cap="flat" cmpd="sng" w="28575">
              <a:solidFill>
                <a:srgbClr val="B4A7D6"/>
              </a:solidFill>
              <a:prstDash val="solid"/>
              <a:round/>
              <a:headEnd len="med" w="med" type="none"/>
              <a:tailEnd len="med" w="med" type="none"/>
            </a:ln>
          </p:spPr>
        </p:cxnSp>
        <p:sp>
          <p:nvSpPr>
            <p:cNvPr id="1380" name="Google Shape;1380;g141fdf6de1a_2_0"/>
            <p:cNvSpPr/>
            <p:nvPr/>
          </p:nvSpPr>
          <p:spPr>
            <a:xfrm>
              <a:off x="-1839324" y="3073750"/>
              <a:ext cx="2164200" cy="335400"/>
            </a:xfrm>
            <a:prstGeom prst="rect">
              <a:avLst/>
            </a:prstGeom>
            <a:solidFill>
              <a:srgbClr val="B4A7D6"/>
            </a:solid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latin typeface="Spectral"/>
                  <a:ea typeface="Spectral"/>
                  <a:cs typeface="Spectral"/>
                  <a:sym typeface="Spectral"/>
                </a:rPr>
                <a:t>Data Profil Customer</a:t>
              </a:r>
              <a:endParaRPr sz="1900"/>
            </a:p>
          </p:txBody>
        </p:sp>
        <p:sp>
          <p:nvSpPr>
            <p:cNvPr id="1381" name="Google Shape;1381;g141fdf6de1a_2_0"/>
            <p:cNvSpPr txBox="1"/>
            <p:nvPr/>
          </p:nvSpPr>
          <p:spPr>
            <a:xfrm>
              <a:off x="-1864192" y="3458552"/>
              <a:ext cx="2584200" cy="1188900"/>
            </a:xfrm>
            <a:prstGeom prst="rect">
              <a:avLst/>
            </a:prstGeom>
            <a:noFill/>
            <a:ln>
              <a:noFill/>
            </a:ln>
          </p:spPr>
          <p:txBody>
            <a:bodyPr anchorCtr="0" anchor="t" bIns="121900" lIns="121900" spcFirstLastPara="1" rIns="121900" wrap="square" tIns="121900">
              <a:normAutofit/>
            </a:bodyPr>
            <a:lstStyle/>
            <a:p>
              <a:pPr indent="-323850" lvl="0" marL="457200" marR="0" rtl="0" algn="l">
                <a:lnSpc>
                  <a:spcPct val="100000"/>
                </a:lnSpc>
                <a:spcBef>
                  <a:spcPts val="0"/>
                </a:spcBef>
                <a:spcAft>
                  <a:spcPts val="0"/>
                </a:spcAft>
                <a:buClr>
                  <a:schemeClr val="dk2"/>
                </a:buClr>
                <a:buSzPts val="1700"/>
                <a:buFont typeface="Spectral"/>
                <a:buChar char="●"/>
              </a:pPr>
              <a:r>
                <a:rPr b="0" i="0" lang="en-US" sz="1700" u="none" cap="none" strike="noStrike">
                  <a:solidFill>
                    <a:schemeClr val="dk2"/>
                  </a:solidFill>
                  <a:latin typeface="Spectral"/>
                  <a:ea typeface="Spectral"/>
                  <a:cs typeface="Spectral"/>
                  <a:sym typeface="Spectral"/>
                </a:rPr>
                <a:t>CustomerID</a:t>
              </a:r>
              <a:endParaRPr b="0" i="0" sz="1700" u="none" cap="none" strike="noStrike">
                <a:solidFill>
                  <a:schemeClr val="dk2"/>
                </a:solidFill>
                <a:latin typeface="Spectral"/>
                <a:ea typeface="Spectral"/>
                <a:cs typeface="Spectral"/>
                <a:sym typeface="Spectral"/>
              </a:endParaRPr>
            </a:p>
            <a:p>
              <a:pPr indent="-323850" lvl="0" marL="457200" marR="0" rtl="0" algn="l">
                <a:lnSpc>
                  <a:spcPct val="100000"/>
                </a:lnSpc>
                <a:spcBef>
                  <a:spcPts val="0"/>
                </a:spcBef>
                <a:spcAft>
                  <a:spcPts val="0"/>
                </a:spcAft>
                <a:buClr>
                  <a:schemeClr val="dk2"/>
                </a:buClr>
                <a:buSzPts val="1700"/>
                <a:buFont typeface="Spectral"/>
                <a:buChar char="●"/>
              </a:pPr>
              <a:r>
                <a:rPr b="0" i="0" lang="en-US" sz="1700" u="none" cap="none" strike="noStrike">
                  <a:solidFill>
                    <a:schemeClr val="dk2"/>
                  </a:solidFill>
                  <a:latin typeface="Spectral"/>
                  <a:ea typeface="Spectral"/>
                  <a:cs typeface="Spectral"/>
                  <a:sym typeface="Spectral"/>
                </a:rPr>
                <a:t>City</a:t>
              </a:r>
              <a:r>
                <a:rPr lang="en-US" sz="1700">
                  <a:solidFill>
                    <a:schemeClr val="dk2"/>
                  </a:solidFill>
                  <a:latin typeface="Spectral"/>
                  <a:ea typeface="Spectral"/>
                  <a:cs typeface="Spectral"/>
                  <a:sym typeface="Spectral"/>
                </a:rPr>
                <a:t>Tier</a:t>
              </a:r>
              <a:endParaRPr b="0" i="0" sz="1700" u="none" cap="none" strike="noStrike">
                <a:solidFill>
                  <a:schemeClr val="dk2"/>
                </a:solidFill>
                <a:latin typeface="Spectral"/>
                <a:ea typeface="Spectral"/>
                <a:cs typeface="Spectral"/>
                <a:sym typeface="Spectral"/>
              </a:endParaRPr>
            </a:p>
            <a:p>
              <a:pPr indent="-323850" lvl="0" marL="457200" marR="0" rtl="0" algn="l">
                <a:lnSpc>
                  <a:spcPct val="100000"/>
                </a:lnSpc>
                <a:spcBef>
                  <a:spcPts val="0"/>
                </a:spcBef>
                <a:spcAft>
                  <a:spcPts val="0"/>
                </a:spcAft>
                <a:buClr>
                  <a:schemeClr val="dk2"/>
                </a:buClr>
                <a:buSzPts val="1700"/>
                <a:buFont typeface="Spectral"/>
                <a:buChar char="●"/>
              </a:pPr>
              <a:r>
                <a:rPr b="0" i="0" lang="en-US" sz="1700" u="none" cap="none" strike="noStrike">
                  <a:solidFill>
                    <a:schemeClr val="dk2"/>
                  </a:solidFill>
                  <a:latin typeface="Spectral"/>
                  <a:ea typeface="Spectral"/>
                  <a:cs typeface="Spectral"/>
                  <a:sym typeface="Spectral"/>
                </a:rPr>
                <a:t>WarehouseToHome</a:t>
              </a:r>
              <a:endParaRPr b="0" i="0" sz="1700" u="none" cap="none" strike="noStrike">
                <a:solidFill>
                  <a:schemeClr val="dk2"/>
                </a:solidFill>
                <a:latin typeface="Spectral"/>
                <a:ea typeface="Spectral"/>
                <a:cs typeface="Spectral"/>
                <a:sym typeface="Spectral"/>
              </a:endParaRPr>
            </a:p>
            <a:p>
              <a:pPr indent="-323850" lvl="0" marL="457200" marR="0" rtl="0" algn="l">
                <a:lnSpc>
                  <a:spcPct val="100000"/>
                </a:lnSpc>
                <a:spcBef>
                  <a:spcPts val="0"/>
                </a:spcBef>
                <a:spcAft>
                  <a:spcPts val="0"/>
                </a:spcAft>
                <a:buClr>
                  <a:schemeClr val="dk2"/>
                </a:buClr>
                <a:buSzPts val="1700"/>
                <a:buFont typeface="Spectral"/>
                <a:buChar char="●"/>
              </a:pPr>
              <a:r>
                <a:rPr b="0" i="0" lang="en-US" sz="1700" u="none" cap="none" strike="noStrike">
                  <a:solidFill>
                    <a:schemeClr val="dk2"/>
                  </a:solidFill>
                  <a:latin typeface="Spectral"/>
                  <a:ea typeface="Spectral"/>
                  <a:cs typeface="Spectral"/>
                  <a:sym typeface="Spectral"/>
                </a:rPr>
                <a:t>Gender</a:t>
              </a:r>
              <a:endParaRPr b="0" i="0" sz="1700" u="none" cap="none" strike="noStrike">
                <a:solidFill>
                  <a:schemeClr val="dk2"/>
                </a:solidFill>
                <a:latin typeface="Spectral"/>
                <a:ea typeface="Spectral"/>
                <a:cs typeface="Spectral"/>
                <a:sym typeface="Spectral"/>
              </a:endParaRPr>
            </a:p>
            <a:p>
              <a:pPr indent="-323850" lvl="0" marL="457200" marR="0" rtl="0" algn="l">
                <a:lnSpc>
                  <a:spcPct val="100000"/>
                </a:lnSpc>
                <a:spcBef>
                  <a:spcPts val="0"/>
                </a:spcBef>
                <a:spcAft>
                  <a:spcPts val="0"/>
                </a:spcAft>
                <a:buClr>
                  <a:schemeClr val="dk2"/>
                </a:buClr>
                <a:buSzPts val="1700"/>
                <a:buFont typeface="Spectral"/>
                <a:buChar char="●"/>
              </a:pPr>
              <a:r>
                <a:rPr b="0" i="0" lang="en-US" sz="1700" u="none" cap="none" strike="noStrike">
                  <a:solidFill>
                    <a:schemeClr val="dk2"/>
                  </a:solidFill>
                  <a:latin typeface="Spectral"/>
                  <a:ea typeface="Spectral"/>
                  <a:cs typeface="Spectral"/>
                  <a:sym typeface="Spectral"/>
                </a:rPr>
                <a:t>MaritalStatus</a:t>
              </a:r>
              <a:endParaRPr b="0" i="0" sz="1700" u="none" cap="none" strike="noStrike">
                <a:solidFill>
                  <a:schemeClr val="dk2"/>
                </a:solidFill>
                <a:latin typeface="Spectral"/>
                <a:ea typeface="Spectral"/>
                <a:cs typeface="Spectral"/>
                <a:sym typeface="Spectral"/>
              </a:endParaRPr>
            </a:p>
          </p:txBody>
        </p:sp>
      </p:grpSp>
      <p:grpSp>
        <p:nvGrpSpPr>
          <p:cNvPr id="1382" name="Google Shape;1382;g141fdf6de1a_2_0"/>
          <p:cNvGrpSpPr/>
          <p:nvPr/>
        </p:nvGrpSpPr>
        <p:grpSpPr>
          <a:xfrm>
            <a:off x="2834003" y="1489271"/>
            <a:ext cx="635343" cy="662835"/>
            <a:chOff x="5449368" y="1437970"/>
            <a:chExt cx="398609" cy="415858"/>
          </a:xfrm>
        </p:grpSpPr>
        <p:sp>
          <p:nvSpPr>
            <p:cNvPr id="1383" name="Google Shape;1383;g141fdf6de1a_2_0"/>
            <p:cNvSpPr/>
            <p:nvPr/>
          </p:nvSpPr>
          <p:spPr>
            <a:xfrm>
              <a:off x="5449368" y="1437970"/>
              <a:ext cx="229130" cy="40054"/>
            </a:xfrm>
            <a:custGeom>
              <a:rect b="b" l="l" r="r" t="t"/>
              <a:pathLst>
                <a:path extrusionOk="0" h="1120" w="6407">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4" name="Google Shape;1384;g141fdf6de1a_2_0"/>
            <p:cNvSpPr/>
            <p:nvPr/>
          </p:nvSpPr>
          <p:spPr>
            <a:xfrm>
              <a:off x="5449368" y="1502702"/>
              <a:ext cx="398609" cy="269149"/>
            </a:xfrm>
            <a:custGeom>
              <a:rect b="b" l="l" r="r" t="t"/>
              <a:pathLst>
                <a:path extrusionOk="0" h="7526" w="1114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5" name="Google Shape;1385;g141fdf6de1a_2_0"/>
            <p:cNvSpPr/>
            <p:nvPr/>
          </p:nvSpPr>
          <p:spPr>
            <a:xfrm>
              <a:off x="5618852" y="1773541"/>
              <a:ext cx="59652" cy="80287"/>
            </a:xfrm>
            <a:custGeom>
              <a:rect b="b" l="l" r="r" t="t"/>
              <a:pathLst>
                <a:path extrusionOk="0" h="2245" w="1668">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6" name="Google Shape;1386;g141fdf6de1a_2_0"/>
            <p:cNvSpPr/>
            <p:nvPr/>
          </p:nvSpPr>
          <p:spPr>
            <a:xfrm>
              <a:off x="5684443" y="1773541"/>
              <a:ext cx="86045" cy="75817"/>
            </a:xfrm>
            <a:custGeom>
              <a:rect b="b" l="l" r="r" t="t"/>
              <a:pathLst>
                <a:path extrusionOk="0" h="2120" w="2406">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7" name="Google Shape;1387;g141fdf6de1a_2_0"/>
            <p:cNvSpPr/>
            <p:nvPr/>
          </p:nvSpPr>
          <p:spPr>
            <a:xfrm>
              <a:off x="5526868" y="1773541"/>
              <a:ext cx="86080" cy="75817"/>
            </a:xfrm>
            <a:custGeom>
              <a:rect b="b" l="l" r="r" t="t"/>
              <a:pathLst>
                <a:path extrusionOk="0" h="2120" w="2407">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8" name="Google Shape;1388;g141fdf6de1a_2_0"/>
            <p:cNvSpPr/>
            <p:nvPr/>
          </p:nvSpPr>
          <p:spPr>
            <a:xfrm>
              <a:off x="5526868" y="1593828"/>
              <a:ext cx="86080" cy="75817"/>
            </a:xfrm>
            <a:custGeom>
              <a:rect b="b" l="l" r="r" t="t"/>
              <a:pathLst>
                <a:path extrusionOk="0" h="2120" w="2407">
                  <a:moveTo>
                    <a:pt x="2406" y="0"/>
                  </a:moveTo>
                  <a:cubicBezTo>
                    <a:pt x="1311" y="310"/>
                    <a:pt x="430" y="1096"/>
                    <a:pt x="1" y="2120"/>
                  </a:cubicBezTo>
                  <a:lnTo>
                    <a:pt x="1882" y="2120"/>
                  </a:lnTo>
                  <a:cubicBezTo>
                    <a:pt x="1954" y="1453"/>
                    <a:pt x="2120" y="619"/>
                    <a:pt x="240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9" name="Google Shape;1389;g141fdf6de1a_2_0"/>
            <p:cNvSpPr/>
            <p:nvPr/>
          </p:nvSpPr>
          <p:spPr>
            <a:xfrm>
              <a:off x="5618852" y="1589358"/>
              <a:ext cx="59652" cy="80287"/>
            </a:xfrm>
            <a:custGeom>
              <a:rect b="b" l="l" r="r" t="t"/>
              <a:pathLst>
                <a:path extrusionOk="0" h="2245" w="1668">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0" name="Google Shape;1390;g141fdf6de1a_2_0"/>
            <p:cNvSpPr/>
            <p:nvPr/>
          </p:nvSpPr>
          <p:spPr>
            <a:xfrm>
              <a:off x="5684443" y="1593828"/>
              <a:ext cx="86045" cy="75817"/>
            </a:xfrm>
            <a:custGeom>
              <a:rect b="b" l="l" r="r" t="t"/>
              <a:pathLst>
                <a:path extrusionOk="0" h="2120" w="2406">
                  <a:moveTo>
                    <a:pt x="1" y="0"/>
                  </a:moveTo>
                  <a:lnTo>
                    <a:pt x="1" y="0"/>
                  </a:lnTo>
                  <a:cubicBezTo>
                    <a:pt x="286" y="619"/>
                    <a:pt x="453" y="1429"/>
                    <a:pt x="524" y="2120"/>
                  </a:cubicBezTo>
                  <a:lnTo>
                    <a:pt x="2406" y="2120"/>
                  </a:lnTo>
                  <a:cubicBezTo>
                    <a:pt x="1977" y="1096"/>
                    <a:pt x="1096" y="310"/>
                    <a:pt x="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1" name="Google Shape;1391;g141fdf6de1a_2_0"/>
            <p:cNvSpPr/>
            <p:nvPr/>
          </p:nvSpPr>
          <p:spPr>
            <a:xfrm>
              <a:off x="5514959" y="1693466"/>
              <a:ext cx="76675" cy="56254"/>
            </a:xfrm>
            <a:custGeom>
              <a:rect b="b" l="l" r="r" t="t"/>
              <a:pathLst>
                <a:path extrusionOk="0" h="1573" w="2144">
                  <a:moveTo>
                    <a:pt x="120" y="1"/>
                  </a:moveTo>
                  <a:cubicBezTo>
                    <a:pt x="0" y="501"/>
                    <a:pt x="0" y="1048"/>
                    <a:pt x="120" y="1572"/>
                  </a:cubicBezTo>
                  <a:lnTo>
                    <a:pt x="2144" y="1572"/>
                  </a:lnTo>
                  <a:cubicBezTo>
                    <a:pt x="2120" y="1048"/>
                    <a:pt x="2120" y="501"/>
                    <a:pt x="214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2" name="Google Shape;1392;g141fdf6de1a_2_0"/>
            <p:cNvSpPr/>
            <p:nvPr/>
          </p:nvSpPr>
          <p:spPr>
            <a:xfrm>
              <a:off x="5705722" y="1693466"/>
              <a:ext cx="76711" cy="56254"/>
            </a:xfrm>
            <a:custGeom>
              <a:rect b="b" l="l" r="r" t="t"/>
              <a:pathLst>
                <a:path extrusionOk="0" h="1573" w="2145">
                  <a:moveTo>
                    <a:pt x="1" y="1"/>
                  </a:moveTo>
                  <a:cubicBezTo>
                    <a:pt x="25" y="501"/>
                    <a:pt x="25" y="1048"/>
                    <a:pt x="1" y="1572"/>
                  </a:cubicBezTo>
                  <a:lnTo>
                    <a:pt x="2025" y="1572"/>
                  </a:lnTo>
                  <a:cubicBezTo>
                    <a:pt x="2144" y="1048"/>
                    <a:pt x="2144" y="501"/>
                    <a:pt x="202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3" name="Google Shape;1393;g141fdf6de1a_2_0"/>
            <p:cNvSpPr/>
            <p:nvPr/>
          </p:nvSpPr>
          <p:spPr>
            <a:xfrm>
              <a:off x="5615455" y="1693466"/>
              <a:ext cx="66482" cy="56254"/>
            </a:xfrm>
            <a:custGeom>
              <a:rect b="b" l="l" r="r" t="t"/>
              <a:pathLst>
                <a:path extrusionOk="0" h="1573" w="1859">
                  <a:moveTo>
                    <a:pt x="24" y="1"/>
                  </a:moveTo>
                  <a:cubicBezTo>
                    <a:pt x="1" y="524"/>
                    <a:pt x="1" y="1048"/>
                    <a:pt x="24" y="1572"/>
                  </a:cubicBezTo>
                  <a:lnTo>
                    <a:pt x="1834" y="1572"/>
                  </a:lnTo>
                  <a:cubicBezTo>
                    <a:pt x="1858" y="1048"/>
                    <a:pt x="1858" y="524"/>
                    <a:pt x="183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94" name="Google Shape;1394;g141fdf6de1a_2_0"/>
          <p:cNvGrpSpPr/>
          <p:nvPr/>
        </p:nvGrpSpPr>
        <p:grpSpPr>
          <a:xfrm>
            <a:off x="3769466" y="2384798"/>
            <a:ext cx="3953101" cy="5532128"/>
            <a:chOff x="-1858847" y="3073750"/>
            <a:chExt cx="2964900" cy="4149200"/>
          </a:xfrm>
        </p:grpSpPr>
        <p:cxnSp>
          <p:nvCxnSpPr>
            <p:cNvPr id="1395" name="Google Shape;1395;g141fdf6de1a_2_0"/>
            <p:cNvCxnSpPr/>
            <p:nvPr/>
          </p:nvCxnSpPr>
          <p:spPr>
            <a:xfrm rot="10800000">
              <a:off x="-1640650" y="3306975"/>
              <a:ext cx="0" cy="3194700"/>
            </a:xfrm>
            <a:prstGeom prst="straightConnector1">
              <a:avLst/>
            </a:prstGeom>
            <a:noFill/>
            <a:ln cap="flat" cmpd="sng" w="28575">
              <a:solidFill>
                <a:srgbClr val="B4A7D6"/>
              </a:solidFill>
              <a:prstDash val="solid"/>
              <a:round/>
              <a:headEnd len="med" w="med" type="none"/>
              <a:tailEnd len="med" w="med" type="none"/>
            </a:ln>
          </p:spPr>
        </p:cxnSp>
        <p:sp>
          <p:nvSpPr>
            <p:cNvPr id="1396" name="Google Shape;1396;g141fdf6de1a_2_0"/>
            <p:cNvSpPr/>
            <p:nvPr/>
          </p:nvSpPr>
          <p:spPr>
            <a:xfrm>
              <a:off x="-1839325" y="3073750"/>
              <a:ext cx="2812500" cy="335400"/>
            </a:xfrm>
            <a:prstGeom prst="rect">
              <a:avLst/>
            </a:prstGeom>
            <a:solidFill>
              <a:srgbClr val="B4A7D6"/>
            </a:solid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latin typeface="Spectral"/>
                  <a:ea typeface="Spectral"/>
                  <a:cs typeface="Spectral"/>
                  <a:sym typeface="Spectral"/>
                </a:rPr>
                <a:t>Data Transaksi Customer</a:t>
              </a:r>
              <a:endParaRPr b="1" sz="1900">
                <a:latin typeface="Spectral"/>
                <a:ea typeface="Spectral"/>
                <a:cs typeface="Spectral"/>
                <a:sym typeface="Spectral"/>
              </a:endParaRPr>
            </a:p>
          </p:txBody>
        </p:sp>
        <p:sp>
          <p:nvSpPr>
            <p:cNvPr id="1397" name="Google Shape;1397;g141fdf6de1a_2_0"/>
            <p:cNvSpPr txBox="1"/>
            <p:nvPr/>
          </p:nvSpPr>
          <p:spPr>
            <a:xfrm>
              <a:off x="-1858847" y="3458550"/>
              <a:ext cx="2964900" cy="3764400"/>
            </a:xfrm>
            <a:prstGeom prst="rect">
              <a:avLst/>
            </a:prstGeom>
            <a:noFill/>
            <a:ln>
              <a:noFill/>
            </a:ln>
          </p:spPr>
          <p:txBody>
            <a:bodyPr anchorCtr="0" anchor="t" bIns="121900" lIns="121900" spcFirstLastPara="1" rIns="121900" wrap="square" tIns="121900">
              <a:normAutofit/>
            </a:bodyPr>
            <a:lstStyle/>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Tenure</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PreferredLoginDevice</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PreferredPaymentMode</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HourSpendOnApp</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NumberOfDeviceRegistered</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PreferedOrderCat</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SatisfactionScore</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NumberOfAddress</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Complain</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OrderAmountHikeFromlastYear</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CouponUsed</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OrderCount </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DaySinceLastOrder</a:t>
              </a:r>
              <a:endParaRPr sz="17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CashbackAmount</a:t>
              </a:r>
              <a:endParaRPr sz="1700">
                <a:solidFill>
                  <a:schemeClr val="dk2"/>
                </a:solidFill>
                <a:latin typeface="Spectral"/>
                <a:ea typeface="Spectral"/>
                <a:cs typeface="Spectral"/>
                <a:sym typeface="Spectral"/>
              </a:endParaRPr>
            </a:p>
          </p:txBody>
        </p:sp>
      </p:grpSp>
      <p:grpSp>
        <p:nvGrpSpPr>
          <p:cNvPr id="1398" name="Google Shape;1398;g141fdf6de1a_2_0"/>
          <p:cNvGrpSpPr/>
          <p:nvPr/>
        </p:nvGrpSpPr>
        <p:grpSpPr>
          <a:xfrm>
            <a:off x="7862526" y="2384798"/>
            <a:ext cx="1912521" cy="1365833"/>
            <a:chOff x="-1849652" y="3073750"/>
            <a:chExt cx="1434427" cy="1024400"/>
          </a:xfrm>
        </p:grpSpPr>
        <p:cxnSp>
          <p:nvCxnSpPr>
            <p:cNvPr id="1399" name="Google Shape;1399;g141fdf6de1a_2_0"/>
            <p:cNvCxnSpPr/>
            <p:nvPr/>
          </p:nvCxnSpPr>
          <p:spPr>
            <a:xfrm rot="10800000">
              <a:off x="-1626480" y="3307050"/>
              <a:ext cx="0" cy="791100"/>
            </a:xfrm>
            <a:prstGeom prst="straightConnector1">
              <a:avLst/>
            </a:prstGeom>
            <a:noFill/>
            <a:ln cap="flat" cmpd="sng" w="28575">
              <a:solidFill>
                <a:srgbClr val="B4A7D6"/>
              </a:solidFill>
              <a:prstDash val="solid"/>
              <a:round/>
              <a:headEnd len="med" w="med" type="none"/>
              <a:tailEnd len="med" w="med" type="none"/>
            </a:ln>
          </p:spPr>
        </p:cxnSp>
        <p:sp>
          <p:nvSpPr>
            <p:cNvPr id="1400" name="Google Shape;1400;g141fdf6de1a_2_0"/>
            <p:cNvSpPr/>
            <p:nvPr/>
          </p:nvSpPr>
          <p:spPr>
            <a:xfrm>
              <a:off x="-1839325" y="3073750"/>
              <a:ext cx="1424100" cy="335400"/>
            </a:xfrm>
            <a:prstGeom prst="rect">
              <a:avLst/>
            </a:prstGeom>
            <a:solidFill>
              <a:srgbClr val="B4A7D6"/>
            </a:solid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latin typeface="Spectral"/>
                  <a:ea typeface="Spectral"/>
                  <a:cs typeface="Spectral"/>
                  <a:sym typeface="Spectral"/>
                </a:rPr>
                <a:t>Target</a:t>
              </a:r>
              <a:endParaRPr sz="1900"/>
            </a:p>
          </p:txBody>
        </p:sp>
        <p:sp>
          <p:nvSpPr>
            <p:cNvPr id="1401" name="Google Shape;1401;g141fdf6de1a_2_0"/>
            <p:cNvSpPr txBox="1"/>
            <p:nvPr/>
          </p:nvSpPr>
          <p:spPr>
            <a:xfrm>
              <a:off x="-1849652" y="3458549"/>
              <a:ext cx="1424100" cy="572700"/>
            </a:xfrm>
            <a:prstGeom prst="rect">
              <a:avLst/>
            </a:prstGeom>
            <a:noFill/>
            <a:ln>
              <a:noFill/>
            </a:ln>
          </p:spPr>
          <p:txBody>
            <a:bodyPr anchorCtr="0" anchor="t" bIns="121900" lIns="121900" spcFirstLastPara="1" rIns="121900" wrap="square" tIns="121900">
              <a:normAutofit/>
            </a:bodyPr>
            <a:lstStyle/>
            <a:p>
              <a:pPr indent="-323850" lvl="0" marL="457200" marR="0" rtl="0" algn="l">
                <a:lnSpc>
                  <a:spcPct val="100000"/>
                </a:lnSpc>
                <a:spcBef>
                  <a:spcPts val="0"/>
                </a:spcBef>
                <a:spcAft>
                  <a:spcPts val="0"/>
                </a:spcAft>
                <a:buClr>
                  <a:schemeClr val="dk2"/>
                </a:buClr>
                <a:buSzPts val="1700"/>
                <a:buFont typeface="Spectral"/>
                <a:buChar char="●"/>
              </a:pPr>
              <a:r>
                <a:rPr b="0" i="0" lang="en-US" sz="1700" u="none" cap="none" strike="noStrike">
                  <a:solidFill>
                    <a:schemeClr val="dk2"/>
                  </a:solidFill>
                  <a:latin typeface="Spectral"/>
                  <a:ea typeface="Spectral"/>
                  <a:cs typeface="Spectral"/>
                  <a:sym typeface="Spectral"/>
                </a:rPr>
                <a:t>C</a:t>
              </a:r>
              <a:r>
                <a:rPr lang="en-US" sz="1700">
                  <a:solidFill>
                    <a:schemeClr val="dk2"/>
                  </a:solidFill>
                  <a:latin typeface="Spectral"/>
                  <a:ea typeface="Spectral"/>
                  <a:cs typeface="Spectral"/>
                  <a:sym typeface="Spectral"/>
                </a:rPr>
                <a:t>hurn</a:t>
              </a:r>
              <a:endParaRPr b="0" i="0" sz="1700" u="none" cap="none" strike="noStrike">
                <a:solidFill>
                  <a:schemeClr val="dk2"/>
                </a:solidFill>
                <a:latin typeface="Spectral"/>
                <a:ea typeface="Spectral"/>
                <a:cs typeface="Spectral"/>
                <a:sym typeface="Spectral"/>
              </a:endParaRPr>
            </a:p>
            <a:p>
              <a:pPr indent="-323850" lvl="0" marL="457200" marR="0" rtl="0" algn="l">
                <a:lnSpc>
                  <a:spcPct val="100000"/>
                </a:lnSpc>
                <a:spcBef>
                  <a:spcPts val="0"/>
                </a:spcBef>
                <a:spcAft>
                  <a:spcPts val="0"/>
                </a:spcAft>
                <a:buClr>
                  <a:schemeClr val="dk2"/>
                </a:buClr>
                <a:buSzPts val="1700"/>
                <a:buFont typeface="Spectral"/>
                <a:buChar char="●"/>
              </a:pPr>
              <a:r>
                <a:rPr lang="en-US" sz="1700">
                  <a:solidFill>
                    <a:schemeClr val="dk2"/>
                  </a:solidFill>
                  <a:latin typeface="Spectral"/>
                  <a:ea typeface="Spectral"/>
                  <a:cs typeface="Spectral"/>
                  <a:sym typeface="Spectral"/>
                </a:rPr>
                <a:t>Not Churn</a:t>
              </a:r>
              <a:endParaRPr b="0" i="0" sz="1700" u="none" cap="none" strike="noStrike">
                <a:solidFill>
                  <a:schemeClr val="dk2"/>
                </a:solidFill>
                <a:latin typeface="Spectral"/>
                <a:ea typeface="Spectral"/>
                <a:cs typeface="Spectral"/>
                <a:sym typeface="Spectral"/>
              </a:endParaRPr>
            </a:p>
          </p:txBody>
        </p:sp>
      </p:grpSp>
      <p:grpSp>
        <p:nvGrpSpPr>
          <p:cNvPr id="1402" name="Google Shape;1402;g141fdf6de1a_2_0"/>
          <p:cNvGrpSpPr/>
          <p:nvPr/>
        </p:nvGrpSpPr>
        <p:grpSpPr>
          <a:xfrm>
            <a:off x="9686432" y="35847"/>
            <a:ext cx="2469509" cy="6857993"/>
            <a:chOff x="6782054" y="945217"/>
            <a:chExt cx="2019223" cy="3820609"/>
          </a:xfrm>
        </p:grpSpPr>
        <p:sp>
          <p:nvSpPr>
            <p:cNvPr id="1403" name="Google Shape;1403;g141fdf6de1a_2_0"/>
            <p:cNvSpPr/>
            <p:nvPr/>
          </p:nvSpPr>
          <p:spPr>
            <a:xfrm>
              <a:off x="7134626" y="4315226"/>
              <a:ext cx="1621800" cy="450600"/>
            </a:xfrm>
            <a:prstGeom prst="ellipse">
              <a:avLst/>
            </a:prstGeom>
            <a:solidFill>
              <a:srgbClr val="B45F06">
                <a:alpha val="192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04" name="Google Shape;1404;g141fdf6de1a_2_0"/>
            <p:cNvGrpSpPr/>
            <p:nvPr/>
          </p:nvGrpSpPr>
          <p:grpSpPr>
            <a:xfrm>
              <a:off x="6782054" y="945217"/>
              <a:ext cx="2019223" cy="3636696"/>
              <a:chOff x="619400" y="238125"/>
              <a:chExt cx="2313500" cy="4166700"/>
            </a:xfrm>
          </p:grpSpPr>
          <p:sp>
            <p:nvSpPr>
              <p:cNvPr id="1405" name="Google Shape;1405;g141fdf6de1a_2_0"/>
              <p:cNvSpPr/>
              <p:nvPr/>
            </p:nvSpPr>
            <p:spPr>
              <a:xfrm>
                <a:off x="619400" y="1175450"/>
                <a:ext cx="25" cy="25"/>
              </a:xfrm>
              <a:custGeom>
                <a:rect b="b" l="l" r="r" t="t"/>
                <a:pathLst>
                  <a:path extrusionOk="0" h="1" w="1">
                    <a:moveTo>
                      <a:pt x="1" y="1"/>
                    </a:moveTo>
                    <a:close/>
                  </a:path>
                </a:pathLst>
              </a:custGeom>
              <a:solidFill>
                <a:srgbClr val="FF753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6" name="Google Shape;1406;g141fdf6de1a_2_0"/>
              <p:cNvSpPr/>
              <p:nvPr/>
            </p:nvSpPr>
            <p:spPr>
              <a:xfrm>
                <a:off x="1144450" y="3654875"/>
                <a:ext cx="751250" cy="749900"/>
              </a:xfrm>
              <a:custGeom>
                <a:rect b="b" l="l" r="r" t="t"/>
                <a:pathLst>
                  <a:path extrusionOk="0" h="29996" w="30050">
                    <a:moveTo>
                      <a:pt x="28323" y="0"/>
                    </a:moveTo>
                    <a:lnTo>
                      <a:pt x="0" y="28264"/>
                    </a:lnTo>
                    <a:lnTo>
                      <a:pt x="1727" y="29996"/>
                    </a:lnTo>
                    <a:lnTo>
                      <a:pt x="30050" y="1732"/>
                    </a:lnTo>
                    <a:lnTo>
                      <a:pt x="28323" y="0"/>
                    </a:lnTo>
                    <a:close/>
                  </a:path>
                </a:pathLst>
              </a:custGeom>
              <a:solidFill>
                <a:srgbClr val="67659C">
                  <a:alpha val="497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7" name="Google Shape;1407;g141fdf6de1a_2_0"/>
              <p:cNvSpPr/>
              <p:nvPr/>
            </p:nvSpPr>
            <p:spPr>
              <a:xfrm>
                <a:off x="1852575" y="3654950"/>
                <a:ext cx="751275" cy="749875"/>
              </a:xfrm>
              <a:custGeom>
                <a:rect b="b" l="l" r="r" t="t"/>
                <a:pathLst>
                  <a:path extrusionOk="0" h="29995" w="30051">
                    <a:moveTo>
                      <a:pt x="1728" y="1"/>
                    </a:moveTo>
                    <a:lnTo>
                      <a:pt x="1" y="1731"/>
                    </a:lnTo>
                    <a:lnTo>
                      <a:pt x="28322" y="29995"/>
                    </a:lnTo>
                    <a:lnTo>
                      <a:pt x="30051" y="28264"/>
                    </a:lnTo>
                    <a:lnTo>
                      <a:pt x="1728" y="1"/>
                    </a:lnTo>
                    <a:close/>
                  </a:path>
                </a:pathLst>
              </a:custGeom>
              <a:solidFill>
                <a:srgbClr val="67659C">
                  <a:alpha val="497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8" name="Google Shape;1408;g141fdf6de1a_2_0"/>
              <p:cNvSpPr/>
              <p:nvPr/>
            </p:nvSpPr>
            <p:spPr>
              <a:xfrm>
                <a:off x="1843675" y="3572650"/>
                <a:ext cx="61225" cy="810200"/>
              </a:xfrm>
              <a:custGeom>
                <a:rect b="b" l="l" r="r" t="t"/>
                <a:pathLst>
                  <a:path extrusionOk="0" h="32408" w="2449">
                    <a:moveTo>
                      <a:pt x="1" y="0"/>
                    </a:moveTo>
                    <a:lnTo>
                      <a:pt x="1" y="32407"/>
                    </a:lnTo>
                    <a:lnTo>
                      <a:pt x="2448" y="32407"/>
                    </a:lnTo>
                    <a:lnTo>
                      <a:pt x="2448" y="0"/>
                    </a:lnTo>
                    <a:close/>
                  </a:path>
                </a:pathLst>
              </a:custGeom>
              <a:solidFill>
                <a:srgbClr val="67659C">
                  <a:alpha val="497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9" name="Google Shape;1409;g141fdf6de1a_2_0"/>
              <p:cNvSpPr/>
              <p:nvPr/>
            </p:nvSpPr>
            <p:spPr>
              <a:xfrm>
                <a:off x="1829175" y="3294475"/>
                <a:ext cx="90200" cy="426925"/>
              </a:xfrm>
              <a:custGeom>
                <a:rect b="b" l="l" r="r" t="t"/>
                <a:pathLst>
                  <a:path extrusionOk="0" h="17077" w="3608">
                    <a:moveTo>
                      <a:pt x="0" y="1"/>
                    </a:moveTo>
                    <a:lnTo>
                      <a:pt x="0" y="17077"/>
                    </a:lnTo>
                    <a:lnTo>
                      <a:pt x="3607" y="17077"/>
                    </a:lnTo>
                    <a:lnTo>
                      <a:pt x="3607" y="1"/>
                    </a:lnTo>
                    <a:close/>
                  </a:path>
                </a:pathLst>
              </a:custGeom>
              <a:solidFill>
                <a:srgbClr val="67659C">
                  <a:alpha val="497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0" name="Google Shape;1410;g141fdf6de1a_2_0"/>
              <p:cNvSpPr/>
              <p:nvPr/>
            </p:nvSpPr>
            <p:spPr>
              <a:xfrm>
                <a:off x="1784875" y="3631175"/>
                <a:ext cx="178825" cy="90225"/>
              </a:xfrm>
              <a:custGeom>
                <a:rect b="b" l="l" r="r" t="t"/>
                <a:pathLst>
                  <a:path extrusionOk="0" h="3609" w="7153">
                    <a:moveTo>
                      <a:pt x="1" y="0"/>
                    </a:moveTo>
                    <a:lnTo>
                      <a:pt x="1" y="3609"/>
                    </a:lnTo>
                    <a:lnTo>
                      <a:pt x="7153" y="3609"/>
                    </a:lnTo>
                    <a:lnTo>
                      <a:pt x="7153" y="0"/>
                    </a:lnTo>
                    <a:close/>
                  </a:path>
                </a:pathLst>
              </a:custGeom>
              <a:solidFill>
                <a:srgbClr val="85BCA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1" name="Google Shape;1411;g141fdf6de1a_2_0"/>
              <p:cNvSpPr/>
              <p:nvPr/>
            </p:nvSpPr>
            <p:spPr>
              <a:xfrm>
                <a:off x="2579050" y="1015650"/>
                <a:ext cx="216725" cy="216700"/>
              </a:xfrm>
              <a:custGeom>
                <a:rect b="b" l="l" r="r" t="t"/>
                <a:pathLst>
                  <a:path extrusionOk="0" h="8668" w="8669">
                    <a:moveTo>
                      <a:pt x="4335" y="0"/>
                    </a:moveTo>
                    <a:cubicBezTo>
                      <a:pt x="1941" y="0"/>
                      <a:pt x="1" y="1941"/>
                      <a:pt x="1" y="4334"/>
                    </a:cubicBezTo>
                    <a:cubicBezTo>
                      <a:pt x="1" y="6727"/>
                      <a:pt x="1941" y="8668"/>
                      <a:pt x="4335" y="8668"/>
                    </a:cubicBezTo>
                    <a:cubicBezTo>
                      <a:pt x="6728" y="8668"/>
                      <a:pt x="8669" y="6727"/>
                      <a:pt x="8669" y="4334"/>
                    </a:cubicBezTo>
                    <a:cubicBezTo>
                      <a:pt x="8669" y="1941"/>
                      <a:pt x="6728" y="0"/>
                      <a:pt x="4335" y="0"/>
                    </a:cubicBezTo>
                    <a:close/>
                  </a:path>
                </a:pathLst>
              </a:custGeom>
              <a:solidFill>
                <a:srgbClr val="9FE0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2" name="Google Shape;1412;g141fdf6de1a_2_0"/>
              <p:cNvSpPr/>
              <p:nvPr/>
            </p:nvSpPr>
            <p:spPr>
              <a:xfrm>
                <a:off x="853650" y="333050"/>
                <a:ext cx="2041250" cy="2961450"/>
              </a:xfrm>
              <a:custGeom>
                <a:rect b="b" l="l" r="r" t="t"/>
                <a:pathLst>
                  <a:path extrusionOk="0" h="118458" w="81650">
                    <a:moveTo>
                      <a:pt x="0" y="0"/>
                    </a:moveTo>
                    <a:lnTo>
                      <a:pt x="0" y="118458"/>
                    </a:lnTo>
                    <a:lnTo>
                      <a:pt x="81649" y="118458"/>
                    </a:lnTo>
                    <a:lnTo>
                      <a:pt x="81649" y="0"/>
                    </a:lnTo>
                    <a:close/>
                  </a:path>
                </a:pathLst>
              </a:custGeom>
              <a:solidFill>
                <a:srgbClr val="F6E2C6">
                  <a:alpha val="6527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3" name="Google Shape;1413;g141fdf6de1a_2_0"/>
              <p:cNvSpPr/>
              <p:nvPr/>
            </p:nvSpPr>
            <p:spPr>
              <a:xfrm>
                <a:off x="815675" y="3294475"/>
                <a:ext cx="2117225" cy="75975"/>
              </a:xfrm>
              <a:custGeom>
                <a:rect b="b" l="l" r="r" t="t"/>
                <a:pathLst>
                  <a:path extrusionOk="0" h="3039" w="84689">
                    <a:moveTo>
                      <a:pt x="0" y="1"/>
                    </a:moveTo>
                    <a:lnTo>
                      <a:pt x="0" y="3039"/>
                    </a:lnTo>
                    <a:lnTo>
                      <a:pt x="84689" y="3039"/>
                    </a:lnTo>
                    <a:lnTo>
                      <a:pt x="84689" y="1"/>
                    </a:lnTo>
                    <a:close/>
                  </a:path>
                </a:pathLst>
              </a:custGeom>
              <a:solidFill>
                <a:srgbClr val="67659C">
                  <a:alpha val="497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4" name="Google Shape;1414;g141fdf6de1a_2_0"/>
              <p:cNvSpPr/>
              <p:nvPr/>
            </p:nvSpPr>
            <p:spPr>
              <a:xfrm>
                <a:off x="815675" y="238125"/>
                <a:ext cx="2117225" cy="94950"/>
              </a:xfrm>
              <a:custGeom>
                <a:rect b="b" l="l" r="r" t="t"/>
                <a:pathLst>
                  <a:path extrusionOk="0" h="3798" w="84689">
                    <a:moveTo>
                      <a:pt x="0" y="0"/>
                    </a:moveTo>
                    <a:lnTo>
                      <a:pt x="0" y="3797"/>
                    </a:lnTo>
                    <a:lnTo>
                      <a:pt x="84689" y="3797"/>
                    </a:lnTo>
                    <a:lnTo>
                      <a:pt x="84689" y="0"/>
                    </a:lnTo>
                    <a:close/>
                  </a:path>
                </a:pathLst>
              </a:custGeom>
              <a:solidFill>
                <a:srgbClr val="67659C">
                  <a:alpha val="497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5" name="Google Shape;1415;g141fdf6de1a_2_0"/>
              <p:cNvSpPr/>
              <p:nvPr/>
            </p:nvSpPr>
            <p:spPr>
              <a:xfrm>
                <a:off x="1009275" y="554575"/>
                <a:ext cx="790525" cy="165700"/>
              </a:xfrm>
              <a:custGeom>
                <a:rect b="b" l="l" r="r" t="t"/>
                <a:pathLst>
                  <a:path extrusionOk="0" h="6628" w="31621">
                    <a:moveTo>
                      <a:pt x="1" y="1"/>
                    </a:moveTo>
                    <a:lnTo>
                      <a:pt x="1" y="6628"/>
                    </a:lnTo>
                    <a:lnTo>
                      <a:pt x="31620" y="6628"/>
                    </a:lnTo>
                    <a:lnTo>
                      <a:pt x="31620" y="1"/>
                    </a:lnTo>
                    <a:close/>
                  </a:path>
                </a:pathLst>
              </a:custGeom>
              <a:solidFill>
                <a:srgbClr val="67659C">
                  <a:alpha val="580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6" name="Google Shape;1416;g141fdf6de1a_2_0"/>
              <p:cNvSpPr/>
              <p:nvPr/>
            </p:nvSpPr>
            <p:spPr>
              <a:xfrm>
                <a:off x="1009275" y="793875"/>
                <a:ext cx="253625" cy="53175"/>
              </a:xfrm>
              <a:custGeom>
                <a:rect b="b" l="l" r="r" t="t"/>
                <a:pathLst>
                  <a:path extrusionOk="0" h="2127" w="10145">
                    <a:moveTo>
                      <a:pt x="1" y="0"/>
                    </a:moveTo>
                    <a:lnTo>
                      <a:pt x="1" y="2126"/>
                    </a:lnTo>
                    <a:lnTo>
                      <a:pt x="10145" y="2126"/>
                    </a:lnTo>
                    <a:lnTo>
                      <a:pt x="10145" y="0"/>
                    </a:lnTo>
                    <a:close/>
                  </a:path>
                </a:pathLst>
              </a:custGeom>
              <a:solidFill>
                <a:srgbClr val="D66565">
                  <a:alpha val="544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7" name="Google Shape;1417;g141fdf6de1a_2_0"/>
              <p:cNvSpPr/>
              <p:nvPr/>
            </p:nvSpPr>
            <p:spPr>
              <a:xfrm>
                <a:off x="1009275" y="894250"/>
                <a:ext cx="412300" cy="53225"/>
              </a:xfrm>
              <a:custGeom>
                <a:rect b="b" l="l" r="r" t="t"/>
                <a:pathLst>
                  <a:path extrusionOk="0" h="2129" w="16492">
                    <a:moveTo>
                      <a:pt x="1" y="1"/>
                    </a:moveTo>
                    <a:lnTo>
                      <a:pt x="1" y="2128"/>
                    </a:lnTo>
                    <a:lnTo>
                      <a:pt x="16491" y="2128"/>
                    </a:lnTo>
                    <a:lnTo>
                      <a:pt x="16491" y="1"/>
                    </a:lnTo>
                    <a:close/>
                  </a:path>
                </a:pathLst>
              </a:custGeom>
              <a:solidFill>
                <a:srgbClr val="D66565">
                  <a:alpha val="544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8" name="Google Shape;1418;g141fdf6de1a_2_0"/>
              <p:cNvSpPr/>
              <p:nvPr/>
            </p:nvSpPr>
            <p:spPr>
              <a:xfrm>
                <a:off x="1009275" y="994700"/>
                <a:ext cx="253625" cy="53150"/>
              </a:xfrm>
              <a:custGeom>
                <a:rect b="b" l="l" r="r" t="t"/>
                <a:pathLst>
                  <a:path extrusionOk="0" h="2126" w="10145">
                    <a:moveTo>
                      <a:pt x="1" y="0"/>
                    </a:moveTo>
                    <a:lnTo>
                      <a:pt x="1" y="2126"/>
                    </a:lnTo>
                    <a:lnTo>
                      <a:pt x="10145" y="2126"/>
                    </a:lnTo>
                    <a:lnTo>
                      <a:pt x="10145" y="0"/>
                    </a:lnTo>
                    <a:close/>
                  </a:path>
                </a:pathLst>
              </a:custGeom>
              <a:solidFill>
                <a:srgbClr val="D66565">
                  <a:alpha val="544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9" name="Google Shape;1419;g141fdf6de1a_2_0"/>
              <p:cNvSpPr/>
              <p:nvPr/>
            </p:nvSpPr>
            <p:spPr>
              <a:xfrm>
                <a:off x="1009275" y="1095075"/>
                <a:ext cx="412300" cy="53175"/>
              </a:xfrm>
              <a:custGeom>
                <a:rect b="b" l="l" r="r" t="t"/>
                <a:pathLst>
                  <a:path extrusionOk="0" h="2127" w="16492">
                    <a:moveTo>
                      <a:pt x="1" y="1"/>
                    </a:moveTo>
                    <a:lnTo>
                      <a:pt x="1" y="2127"/>
                    </a:lnTo>
                    <a:lnTo>
                      <a:pt x="16491" y="2127"/>
                    </a:lnTo>
                    <a:lnTo>
                      <a:pt x="16491" y="1"/>
                    </a:lnTo>
                    <a:close/>
                  </a:path>
                </a:pathLst>
              </a:custGeom>
              <a:solidFill>
                <a:srgbClr val="D66565">
                  <a:alpha val="544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0" name="Google Shape;1420;g141fdf6de1a_2_0"/>
              <p:cNvSpPr/>
              <p:nvPr/>
            </p:nvSpPr>
            <p:spPr>
              <a:xfrm>
                <a:off x="1948750" y="554575"/>
                <a:ext cx="790550" cy="165700"/>
              </a:xfrm>
              <a:custGeom>
                <a:rect b="b" l="l" r="r" t="t"/>
                <a:pathLst>
                  <a:path extrusionOk="0" h="6628" w="31622">
                    <a:moveTo>
                      <a:pt x="1" y="1"/>
                    </a:moveTo>
                    <a:lnTo>
                      <a:pt x="1" y="6628"/>
                    </a:lnTo>
                    <a:lnTo>
                      <a:pt x="31622" y="6628"/>
                    </a:lnTo>
                    <a:lnTo>
                      <a:pt x="31622" y="1"/>
                    </a:lnTo>
                    <a:close/>
                  </a:path>
                </a:pathLst>
              </a:custGeom>
              <a:solidFill>
                <a:srgbClr val="67659C">
                  <a:alpha val="580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1" name="Google Shape;1421;g141fdf6de1a_2_0"/>
              <p:cNvSpPr/>
              <p:nvPr/>
            </p:nvSpPr>
            <p:spPr>
              <a:xfrm>
                <a:off x="1948750" y="793875"/>
                <a:ext cx="253625" cy="53175"/>
              </a:xfrm>
              <a:custGeom>
                <a:rect b="b" l="l" r="r" t="t"/>
                <a:pathLst>
                  <a:path extrusionOk="0" h="2127" w="10145">
                    <a:moveTo>
                      <a:pt x="1" y="0"/>
                    </a:moveTo>
                    <a:lnTo>
                      <a:pt x="1" y="2126"/>
                    </a:lnTo>
                    <a:lnTo>
                      <a:pt x="10145" y="2126"/>
                    </a:lnTo>
                    <a:lnTo>
                      <a:pt x="10145" y="0"/>
                    </a:lnTo>
                    <a:close/>
                  </a:path>
                </a:pathLst>
              </a:custGeom>
              <a:solidFill>
                <a:srgbClr val="56548C">
                  <a:alpha val="5867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2" name="Google Shape;1422;g141fdf6de1a_2_0"/>
              <p:cNvSpPr/>
              <p:nvPr/>
            </p:nvSpPr>
            <p:spPr>
              <a:xfrm>
                <a:off x="1948750" y="894250"/>
                <a:ext cx="412300" cy="53225"/>
              </a:xfrm>
              <a:custGeom>
                <a:rect b="b" l="l" r="r" t="t"/>
                <a:pathLst>
                  <a:path extrusionOk="0" h="2129" w="16492">
                    <a:moveTo>
                      <a:pt x="1" y="1"/>
                    </a:moveTo>
                    <a:lnTo>
                      <a:pt x="1" y="2128"/>
                    </a:lnTo>
                    <a:lnTo>
                      <a:pt x="16491" y="2128"/>
                    </a:lnTo>
                    <a:lnTo>
                      <a:pt x="16491" y="1"/>
                    </a:lnTo>
                    <a:close/>
                  </a:path>
                </a:pathLst>
              </a:custGeom>
              <a:solidFill>
                <a:srgbClr val="56548C">
                  <a:alpha val="5867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3" name="Google Shape;1423;g141fdf6de1a_2_0"/>
              <p:cNvSpPr/>
              <p:nvPr/>
            </p:nvSpPr>
            <p:spPr>
              <a:xfrm>
                <a:off x="1948750" y="994700"/>
                <a:ext cx="253625" cy="53150"/>
              </a:xfrm>
              <a:custGeom>
                <a:rect b="b" l="l" r="r" t="t"/>
                <a:pathLst>
                  <a:path extrusionOk="0" h="2126" w="10145">
                    <a:moveTo>
                      <a:pt x="1" y="0"/>
                    </a:moveTo>
                    <a:lnTo>
                      <a:pt x="1" y="2126"/>
                    </a:lnTo>
                    <a:lnTo>
                      <a:pt x="10145" y="2126"/>
                    </a:lnTo>
                    <a:lnTo>
                      <a:pt x="10145" y="0"/>
                    </a:lnTo>
                    <a:close/>
                  </a:path>
                </a:pathLst>
              </a:custGeom>
              <a:solidFill>
                <a:srgbClr val="56548C">
                  <a:alpha val="5867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4" name="Google Shape;1424;g141fdf6de1a_2_0"/>
              <p:cNvSpPr/>
              <p:nvPr/>
            </p:nvSpPr>
            <p:spPr>
              <a:xfrm>
                <a:off x="1948750" y="1095075"/>
                <a:ext cx="412300" cy="53175"/>
              </a:xfrm>
              <a:custGeom>
                <a:rect b="b" l="l" r="r" t="t"/>
                <a:pathLst>
                  <a:path extrusionOk="0" h="2127" w="16492">
                    <a:moveTo>
                      <a:pt x="1" y="1"/>
                    </a:moveTo>
                    <a:lnTo>
                      <a:pt x="1" y="2127"/>
                    </a:lnTo>
                    <a:lnTo>
                      <a:pt x="16491" y="2127"/>
                    </a:lnTo>
                    <a:lnTo>
                      <a:pt x="16491" y="1"/>
                    </a:lnTo>
                    <a:close/>
                  </a:path>
                </a:pathLst>
              </a:custGeom>
              <a:solidFill>
                <a:srgbClr val="56548C">
                  <a:alpha val="5867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5" name="Google Shape;1425;g141fdf6de1a_2_0"/>
              <p:cNvSpPr/>
              <p:nvPr/>
            </p:nvSpPr>
            <p:spPr>
              <a:xfrm>
                <a:off x="1075750" y="2638425"/>
                <a:ext cx="1562875" cy="113950"/>
              </a:xfrm>
              <a:custGeom>
                <a:rect b="b" l="l" r="r" t="t"/>
                <a:pathLst>
                  <a:path extrusionOk="0" h="4558" w="62515">
                    <a:moveTo>
                      <a:pt x="1" y="0"/>
                    </a:moveTo>
                    <a:lnTo>
                      <a:pt x="1" y="4557"/>
                    </a:lnTo>
                    <a:lnTo>
                      <a:pt x="62515" y="4557"/>
                    </a:lnTo>
                    <a:lnTo>
                      <a:pt x="62515" y="0"/>
                    </a:lnTo>
                    <a:close/>
                  </a:path>
                </a:pathLst>
              </a:custGeom>
              <a:solidFill>
                <a:srgbClr val="56548C">
                  <a:alpha val="5867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6" name="Google Shape;1426;g141fdf6de1a_2_0"/>
              <p:cNvSpPr/>
              <p:nvPr/>
            </p:nvSpPr>
            <p:spPr>
              <a:xfrm>
                <a:off x="1075750" y="2802950"/>
                <a:ext cx="501450" cy="36600"/>
              </a:xfrm>
              <a:custGeom>
                <a:rect b="b" l="l" r="r" t="t"/>
                <a:pathLst>
                  <a:path extrusionOk="0" h="1464" w="20058">
                    <a:moveTo>
                      <a:pt x="1" y="0"/>
                    </a:moveTo>
                    <a:lnTo>
                      <a:pt x="1" y="1464"/>
                    </a:lnTo>
                    <a:lnTo>
                      <a:pt x="20057" y="1464"/>
                    </a:lnTo>
                    <a:lnTo>
                      <a:pt x="20057" y="0"/>
                    </a:lnTo>
                    <a:close/>
                  </a:path>
                </a:pathLst>
              </a:custGeom>
              <a:solidFill>
                <a:srgbClr val="FBD15B">
                  <a:alpha val="515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7" name="Google Shape;1427;g141fdf6de1a_2_0"/>
              <p:cNvSpPr/>
              <p:nvPr/>
            </p:nvSpPr>
            <p:spPr>
              <a:xfrm>
                <a:off x="1075750" y="2872000"/>
                <a:ext cx="815075" cy="36575"/>
              </a:xfrm>
              <a:custGeom>
                <a:rect b="b" l="l" r="r" t="t"/>
                <a:pathLst>
                  <a:path extrusionOk="0" h="1463" w="32603">
                    <a:moveTo>
                      <a:pt x="1" y="1"/>
                    </a:moveTo>
                    <a:lnTo>
                      <a:pt x="1" y="1462"/>
                    </a:lnTo>
                    <a:lnTo>
                      <a:pt x="32603" y="1462"/>
                    </a:lnTo>
                    <a:lnTo>
                      <a:pt x="32603" y="1"/>
                    </a:lnTo>
                    <a:close/>
                  </a:path>
                </a:pathLst>
              </a:custGeom>
              <a:solidFill>
                <a:srgbClr val="FBD15B">
                  <a:alpha val="515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8" name="Google Shape;1428;g141fdf6de1a_2_0"/>
              <p:cNvSpPr/>
              <p:nvPr/>
            </p:nvSpPr>
            <p:spPr>
              <a:xfrm>
                <a:off x="1075750" y="2941075"/>
                <a:ext cx="501450" cy="36550"/>
              </a:xfrm>
              <a:custGeom>
                <a:rect b="b" l="l" r="r" t="t"/>
                <a:pathLst>
                  <a:path extrusionOk="0" h="1462" w="20058">
                    <a:moveTo>
                      <a:pt x="1" y="0"/>
                    </a:moveTo>
                    <a:lnTo>
                      <a:pt x="1" y="1462"/>
                    </a:lnTo>
                    <a:lnTo>
                      <a:pt x="20057" y="1462"/>
                    </a:lnTo>
                    <a:lnTo>
                      <a:pt x="20057" y="0"/>
                    </a:lnTo>
                    <a:close/>
                  </a:path>
                </a:pathLst>
              </a:custGeom>
              <a:solidFill>
                <a:srgbClr val="FBD15B">
                  <a:alpha val="515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9" name="Google Shape;1429;g141fdf6de1a_2_0"/>
              <p:cNvSpPr/>
              <p:nvPr/>
            </p:nvSpPr>
            <p:spPr>
              <a:xfrm>
                <a:off x="1075750" y="3010075"/>
                <a:ext cx="815075" cy="36600"/>
              </a:xfrm>
              <a:custGeom>
                <a:rect b="b" l="l" r="r" t="t"/>
                <a:pathLst>
                  <a:path extrusionOk="0" h="1464" w="32603">
                    <a:moveTo>
                      <a:pt x="1" y="1"/>
                    </a:moveTo>
                    <a:lnTo>
                      <a:pt x="1" y="1464"/>
                    </a:lnTo>
                    <a:lnTo>
                      <a:pt x="32603" y="1464"/>
                    </a:lnTo>
                    <a:lnTo>
                      <a:pt x="32603" y="1"/>
                    </a:lnTo>
                    <a:close/>
                  </a:path>
                </a:pathLst>
              </a:custGeom>
              <a:solidFill>
                <a:srgbClr val="FBD15B">
                  <a:alpha val="515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0" name="Google Shape;1430;g141fdf6de1a_2_0"/>
              <p:cNvSpPr/>
              <p:nvPr/>
            </p:nvSpPr>
            <p:spPr>
              <a:xfrm>
                <a:off x="1076500" y="1637350"/>
                <a:ext cx="236100" cy="780875"/>
              </a:xfrm>
              <a:custGeom>
                <a:rect b="b" l="l" r="r" t="t"/>
                <a:pathLst>
                  <a:path extrusionOk="0" h="31235" w="9444">
                    <a:moveTo>
                      <a:pt x="0" y="0"/>
                    </a:moveTo>
                    <a:lnTo>
                      <a:pt x="0" y="31234"/>
                    </a:lnTo>
                    <a:lnTo>
                      <a:pt x="9444" y="31234"/>
                    </a:lnTo>
                    <a:lnTo>
                      <a:pt x="9444" y="0"/>
                    </a:lnTo>
                    <a:close/>
                  </a:path>
                </a:pathLst>
              </a:custGeom>
              <a:solidFill>
                <a:srgbClr val="D66565">
                  <a:alpha val="544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1" name="Google Shape;1431;g141fdf6de1a_2_0"/>
              <p:cNvSpPr/>
              <p:nvPr/>
            </p:nvSpPr>
            <p:spPr>
              <a:xfrm>
                <a:off x="1514625" y="1853225"/>
                <a:ext cx="236125" cy="565000"/>
              </a:xfrm>
              <a:custGeom>
                <a:rect b="b" l="l" r="r" t="t"/>
                <a:pathLst>
                  <a:path extrusionOk="0" h="22600" w="9445">
                    <a:moveTo>
                      <a:pt x="1" y="0"/>
                    </a:moveTo>
                    <a:lnTo>
                      <a:pt x="1" y="22599"/>
                    </a:lnTo>
                    <a:lnTo>
                      <a:pt x="9444" y="22599"/>
                    </a:lnTo>
                    <a:lnTo>
                      <a:pt x="9444" y="0"/>
                    </a:lnTo>
                    <a:close/>
                  </a:path>
                </a:pathLst>
              </a:custGeom>
              <a:solidFill>
                <a:srgbClr val="FBD15B">
                  <a:alpha val="515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2" name="Google Shape;1432;g141fdf6de1a_2_0"/>
              <p:cNvSpPr/>
              <p:nvPr/>
            </p:nvSpPr>
            <p:spPr>
              <a:xfrm>
                <a:off x="1952775" y="2056650"/>
                <a:ext cx="236100" cy="361575"/>
              </a:xfrm>
              <a:custGeom>
                <a:rect b="b" l="l" r="r" t="t"/>
                <a:pathLst>
                  <a:path extrusionOk="0" h="14463" w="9444">
                    <a:moveTo>
                      <a:pt x="0" y="1"/>
                    </a:moveTo>
                    <a:lnTo>
                      <a:pt x="0" y="14462"/>
                    </a:lnTo>
                    <a:lnTo>
                      <a:pt x="9444" y="14462"/>
                    </a:lnTo>
                    <a:lnTo>
                      <a:pt x="9444" y="1"/>
                    </a:lnTo>
                    <a:close/>
                  </a:path>
                </a:pathLst>
              </a:custGeom>
              <a:solidFill>
                <a:srgbClr val="67659C">
                  <a:alpha val="580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3" name="Google Shape;1433;g141fdf6de1a_2_0"/>
              <p:cNvSpPr/>
              <p:nvPr/>
            </p:nvSpPr>
            <p:spPr>
              <a:xfrm>
                <a:off x="2390900" y="1637350"/>
                <a:ext cx="236125" cy="780875"/>
              </a:xfrm>
              <a:custGeom>
                <a:rect b="b" l="l" r="r" t="t"/>
                <a:pathLst>
                  <a:path extrusionOk="0" h="31235" w="9445">
                    <a:moveTo>
                      <a:pt x="1" y="0"/>
                    </a:moveTo>
                    <a:lnTo>
                      <a:pt x="1" y="31234"/>
                    </a:lnTo>
                    <a:lnTo>
                      <a:pt x="9444" y="31234"/>
                    </a:lnTo>
                    <a:lnTo>
                      <a:pt x="9444"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4" name="Google Shape;1434;g141fdf6de1a_2_0"/>
              <p:cNvSpPr/>
              <p:nvPr/>
            </p:nvSpPr>
            <p:spPr>
              <a:xfrm>
                <a:off x="1076500" y="1365300"/>
                <a:ext cx="1452750" cy="495150"/>
              </a:xfrm>
              <a:custGeom>
                <a:rect b="b" l="l" r="r" t="t"/>
                <a:pathLst>
                  <a:path extrusionOk="0" h="19806" w="58110">
                    <a:moveTo>
                      <a:pt x="58110" y="0"/>
                    </a:moveTo>
                    <a:cubicBezTo>
                      <a:pt x="55013" y="3214"/>
                      <a:pt x="51901" y="6414"/>
                      <a:pt x="48829" y="9652"/>
                    </a:cubicBezTo>
                    <a:lnTo>
                      <a:pt x="39741" y="19227"/>
                    </a:lnTo>
                    <a:lnTo>
                      <a:pt x="39741" y="19227"/>
                    </a:lnTo>
                    <a:cubicBezTo>
                      <a:pt x="35538" y="16426"/>
                      <a:pt x="31323" y="13642"/>
                      <a:pt x="27094" y="10881"/>
                    </a:cubicBezTo>
                    <a:cubicBezTo>
                      <a:pt x="22827" y="8064"/>
                      <a:pt x="18548" y="5269"/>
                      <a:pt x="14253" y="2495"/>
                    </a:cubicBezTo>
                    <a:lnTo>
                      <a:pt x="14212" y="2467"/>
                    </a:lnTo>
                    <a:lnTo>
                      <a:pt x="14165" y="2467"/>
                    </a:lnTo>
                    <a:cubicBezTo>
                      <a:pt x="9444" y="2492"/>
                      <a:pt x="4721" y="2566"/>
                      <a:pt x="0" y="2628"/>
                    </a:cubicBezTo>
                    <a:cubicBezTo>
                      <a:pt x="4704" y="2688"/>
                      <a:pt x="9410" y="2764"/>
                      <a:pt x="14115" y="2787"/>
                    </a:cubicBezTo>
                    <a:lnTo>
                      <a:pt x="14115" y="2787"/>
                    </a:lnTo>
                    <a:cubicBezTo>
                      <a:pt x="18352" y="5622"/>
                      <a:pt x="22594" y="8448"/>
                      <a:pt x="26843" y="11263"/>
                    </a:cubicBezTo>
                    <a:cubicBezTo>
                      <a:pt x="31105" y="14088"/>
                      <a:pt x="35373" y="16901"/>
                      <a:pt x="39649" y="19702"/>
                    </a:cubicBezTo>
                    <a:lnTo>
                      <a:pt x="39807" y="19806"/>
                    </a:lnTo>
                    <a:lnTo>
                      <a:pt x="39935" y="19668"/>
                    </a:lnTo>
                    <a:lnTo>
                      <a:pt x="49053" y="9864"/>
                    </a:lnTo>
                    <a:cubicBezTo>
                      <a:pt x="52095" y="6596"/>
                      <a:pt x="55095" y="3291"/>
                      <a:pt x="58110"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g143234d4993_2_302"/>
          <p:cNvSpPr txBox="1"/>
          <p:nvPr/>
        </p:nvSpPr>
        <p:spPr>
          <a:xfrm>
            <a:off x="585800" y="593367"/>
            <a:ext cx="11190900" cy="763500"/>
          </a:xfrm>
          <a:prstGeom prst="rect">
            <a:avLst/>
          </a:prstGeom>
          <a:noFill/>
          <a:ln>
            <a:noFill/>
          </a:ln>
        </p:spPr>
        <p:txBody>
          <a:bodyPr anchorCtr="0" anchor="t" bIns="121900" lIns="121900" spcFirstLastPara="1" rIns="121900" wrap="square" tIns="121900">
            <a:normAutofit lnSpcReduction="20000"/>
          </a:bodyPr>
          <a:lstStyle/>
          <a:p>
            <a:pPr indent="0" lvl="0" marL="0" marR="0" rtl="0" algn="l">
              <a:lnSpc>
                <a:spcPct val="100000"/>
              </a:lnSpc>
              <a:spcBef>
                <a:spcPts val="0"/>
              </a:spcBef>
              <a:spcAft>
                <a:spcPts val="0"/>
              </a:spcAft>
              <a:buClr>
                <a:srgbClr val="000000"/>
              </a:buClr>
              <a:buSzPts val="3700"/>
              <a:buFont typeface="Arial"/>
              <a:buNone/>
            </a:pPr>
            <a:r>
              <a:rPr lang="en-US" sz="4000">
                <a:solidFill>
                  <a:schemeClr val="dk1"/>
                </a:solidFill>
                <a:latin typeface="Overpass Black"/>
                <a:ea typeface="Overpass Black"/>
                <a:cs typeface="Overpass Black"/>
                <a:sym typeface="Overpass Black"/>
              </a:rPr>
              <a:t>Exploratory </a:t>
            </a:r>
            <a:r>
              <a:rPr lang="en-US" sz="4000">
                <a:solidFill>
                  <a:schemeClr val="accent1"/>
                </a:solidFill>
                <a:latin typeface="Overpass SemiBold"/>
                <a:ea typeface="Overpass SemiBold"/>
                <a:cs typeface="Overpass SemiBold"/>
                <a:sym typeface="Overpass SemiBold"/>
              </a:rPr>
              <a:t>Data</a:t>
            </a:r>
            <a:endParaRPr b="1" i="0" sz="3700" u="none" cap="none" strike="noStrike">
              <a:solidFill>
                <a:srgbClr val="000000"/>
              </a:solidFill>
              <a:latin typeface="Montserrat"/>
              <a:ea typeface="Montserrat"/>
              <a:cs typeface="Montserrat"/>
              <a:sym typeface="Montserrat"/>
            </a:endParaRPr>
          </a:p>
        </p:txBody>
      </p:sp>
      <p:sp>
        <p:nvSpPr>
          <p:cNvPr id="1441" name="Google Shape;1441;g143234d4993_2_302"/>
          <p:cNvSpPr txBox="1"/>
          <p:nvPr/>
        </p:nvSpPr>
        <p:spPr>
          <a:xfrm>
            <a:off x="103575" y="1726188"/>
            <a:ext cx="2166600" cy="1800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100">
                <a:solidFill>
                  <a:schemeClr val="dk2"/>
                </a:solidFill>
                <a:latin typeface="Source Sans Pro"/>
                <a:ea typeface="Source Sans Pro"/>
                <a:cs typeface="Source Sans Pro"/>
                <a:sym typeface="Source Sans Pro"/>
              </a:rPr>
              <a:t>Customer </a:t>
            </a:r>
            <a:r>
              <a:rPr lang="en-US" sz="2100">
                <a:solidFill>
                  <a:schemeClr val="dk2"/>
                </a:solidFill>
                <a:latin typeface="Source Sans Pro"/>
                <a:ea typeface="Source Sans Pro"/>
                <a:cs typeface="Source Sans Pro"/>
                <a:sym typeface="Source Sans Pro"/>
              </a:rPr>
              <a:t>yang cenderung </a:t>
            </a:r>
            <a:r>
              <a:rPr b="1" lang="en-US" sz="2100">
                <a:solidFill>
                  <a:schemeClr val="dk2"/>
                </a:solidFill>
                <a:latin typeface="Source Sans Pro"/>
                <a:ea typeface="Source Sans Pro"/>
                <a:cs typeface="Source Sans Pro"/>
                <a:sym typeface="Source Sans Pro"/>
              </a:rPr>
              <a:t>churn </a:t>
            </a:r>
            <a:r>
              <a:rPr lang="en-US" sz="2100">
                <a:solidFill>
                  <a:schemeClr val="dk2"/>
                </a:solidFill>
                <a:latin typeface="Source Sans Pro"/>
                <a:ea typeface="Source Sans Pro"/>
                <a:cs typeface="Source Sans Pro"/>
                <a:sym typeface="Source Sans Pro"/>
              </a:rPr>
              <a:t>memiliki </a:t>
            </a:r>
            <a:r>
              <a:rPr b="1" lang="en-US" sz="2100">
                <a:solidFill>
                  <a:schemeClr val="dk2"/>
                </a:solidFill>
                <a:latin typeface="Source Sans Pro"/>
                <a:ea typeface="Source Sans Pro"/>
                <a:cs typeface="Source Sans Pro"/>
                <a:sym typeface="Source Sans Pro"/>
              </a:rPr>
              <a:t>masa tenure yang singkat.</a:t>
            </a:r>
            <a:endParaRPr sz="2100">
              <a:solidFill>
                <a:schemeClr val="dk2"/>
              </a:solidFill>
              <a:highlight>
                <a:srgbClr val="FFFFFF"/>
              </a:highlight>
              <a:latin typeface="Source Sans Pro"/>
              <a:ea typeface="Source Sans Pro"/>
              <a:cs typeface="Source Sans Pro"/>
              <a:sym typeface="Source Sans Pro"/>
            </a:endParaRPr>
          </a:p>
        </p:txBody>
      </p:sp>
      <p:pic>
        <p:nvPicPr>
          <p:cNvPr id="1442" name="Google Shape;1442;g143234d4993_2_302"/>
          <p:cNvPicPr preferRelativeResize="0"/>
          <p:nvPr/>
        </p:nvPicPr>
        <p:blipFill>
          <a:blip r:embed="rId3">
            <a:alphaModFix/>
          </a:blip>
          <a:stretch>
            <a:fillRect/>
          </a:stretch>
        </p:blipFill>
        <p:spPr>
          <a:xfrm>
            <a:off x="2408050" y="1356875"/>
            <a:ext cx="9584601" cy="5281475"/>
          </a:xfrm>
          <a:prstGeom prst="rect">
            <a:avLst/>
          </a:prstGeom>
          <a:noFill/>
          <a:ln>
            <a:noFill/>
          </a:ln>
        </p:spPr>
      </p:pic>
      <p:sp>
        <p:nvSpPr>
          <p:cNvPr id="1443" name="Google Shape;1443;g143234d4993_2_302"/>
          <p:cNvSpPr/>
          <p:nvPr/>
        </p:nvSpPr>
        <p:spPr>
          <a:xfrm>
            <a:off x="2661725" y="1650000"/>
            <a:ext cx="552300" cy="4912200"/>
          </a:xfrm>
          <a:prstGeom prst="rect">
            <a:avLst/>
          </a:prstGeom>
          <a:noFill/>
          <a:ln cap="flat" cmpd="sng" w="38100">
            <a:solidFill>
              <a:srgbClr val="EABD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g143234d4993_2_302"/>
          <p:cNvGrpSpPr/>
          <p:nvPr/>
        </p:nvGrpSpPr>
        <p:grpSpPr>
          <a:xfrm>
            <a:off x="3376975" y="1902800"/>
            <a:ext cx="3122400" cy="829300"/>
            <a:chOff x="1354800" y="1875250"/>
            <a:chExt cx="3122400" cy="829300"/>
          </a:xfrm>
        </p:grpSpPr>
        <p:sp>
          <p:nvSpPr>
            <p:cNvPr id="1445" name="Google Shape;1445;g143234d4993_2_302"/>
            <p:cNvSpPr txBox="1"/>
            <p:nvPr/>
          </p:nvSpPr>
          <p:spPr>
            <a:xfrm>
              <a:off x="1354800" y="2235050"/>
              <a:ext cx="29145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50">
                  <a:solidFill>
                    <a:schemeClr val="dk2"/>
                  </a:solidFill>
                  <a:latin typeface="Source Sans Pro"/>
                  <a:ea typeface="Source Sans Pro"/>
                  <a:cs typeface="Source Sans Pro"/>
                  <a:sym typeface="Source Sans Pro"/>
                </a:rPr>
                <a:t>83,89</a:t>
              </a:r>
              <a:r>
                <a:rPr b="1" lang="en-US" sz="1550">
                  <a:solidFill>
                    <a:schemeClr val="dk2"/>
                  </a:solidFill>
                  <a:latin typeface="Source Sans Pro"/>
                  <a:ea typeface="Source Sans Pro"/>
                  <a:cs typeface="Source Sans Pro"/>
                  <a:sym typeface="Source Sans Pro"/>
                </a:rPr>
                <a:t>%</a:t>
              </a:r>
              <a:r>
                <a:rPr lang="en-US" sz="1550">
                  <a:solidFill>
                    <a:schemeClr val="dk2"/>
                  </a:solidFill>
                  <a:latin typeface="Source Sans Pro"/>
                  <a:ea typeface="Source Sans Pro"/>
                  <a:cs typeface="Source Sans Pro"/>
                  <a:sym typeface="Source Sans Pro"/>
                </a:rPr>
                <a:t> transaksi </a:t>
              </a:r>
              <a:r>
                <a:rPr b="1" lang="en-US" sz="1850">
                  <a:solidFill>
                    <a:srgbClr val="C35757"/>
                  </a:solidFill>
                  <a:latin typeface="Source Sans Pro"/>
                  <a:ea typeface="Source Sans Pro"/>
                  <a:cs typeface="Source Sans Pro"/>
                  <a:sym typeface="Source Sans Pro"/>
                </a:rPr>
                <a:t>order </a:t>
              </a:r>
              <a:r>
                <a:rPr b="1" lang="en-US" sz="1850">
                  <a:solidFill>
                    <a:srgbClr val="C35757"/>
                  </a:solidFill>
                  <a:latin typeface="Source Sans Pro"/>
                  <a:ea typeface="Source Sans Pro"/>
                  <a:cs typeface="Source Sans Pro"/>
                  <a:sym typeface="Source Sans Pro"/>
                </a:rPr>
                <a:t>&lt; 4</a:t>
              </a:r>
              <a:endParaRPr b="1" sz="2200">
                <a:solidFill>
                  <a:srgbClr val="C35757"/>
                </a:solidFill>
                <a:latin typeface="Source Sans Pro"/>
                <a:ea typeface="Source Sans Pro"/>
                <a:cs typeface="Source Sans Pro"/>
                <a:sym typeface="Source Sans Pro"/>
              </a:endParaRPr>
            </a:p>
          </p:txBody>
        </p:sp>
        <p:sp>
          <p:nvSpPr>
            <p:cNvPr id="1446" name="Google Shape;1446;g143234d4993_2_302"/>
            <p:cNvSpPr txBox="1"/>
            <p:nvPr/>
          </p:nvSpPr>
          <p:spPr>
            <a:xfrm>
              <a:off x="1354800" y="1875250"/>
              <a:ext cx="31224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50">
                  <a:solidFill>
                    <a:schemeClr val="dk2"/>
                  </a:solidFill>
                  <a:latin typeface="Source Sans Pro"/>
                  <a:ea typeface="Source Sans Pro"/>
                  <a:cs typeface="Source Sans Pro"/>
                  <a:sym typeface="Source Sans Pro"/>
                </a:rPr>
                <a:t>65,35%</a:t>
              </a:r>
              <a:r>
                <a:rPr lang="en-US" sz="1550">
                  <a:solidFill>
                    <a:schemeClr val="dk2"/>
                  </a:solidFill>
                  <a:latin typeface="Source Sans Pro"/>
                  <a:ea typeface="Source Sans Pro"/>
                  <a:cs typeface="Source Sans Pro"/>
                  <a:sym typeface="Source Sans Pro"/>
                </a:rPr>
                <a:t> membeli </a:t>
              </a:r>
              <a:r>
                <a:rPr b="1" lang="en-US" sz="1850">
                  <a:solidFill>
                    <a:srgbClr val="C35757"/>
                  </a:solidFill>
                  <a:latin typeface="Source Sans Pro"/>
                  <a:ea typeface="Source Sans Pro"/>
                  <a:cs typeface="Source Sans Pro"/>
                  <a:sym typeface="Source Sans Pro"/>
                </a:rPr>
                <a:t>Mobile Phone</a:t>
              </a:r>
              <a:endParaRPr b="1" sz="2200">
                <a:solidFill>
                  <a:srgbClr val="C35757"/>
                </a:solidFill>
                <a:latin typeface="Source Sans Pro"/>
                <a:ea typeface="Source Sans Pro"/>
                <a:cs typeface="Source Sans Pro"/>
                <a:sym typeface="Source Sans Pr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1"/>
                                        <p:tgtEl>
                                          <p:spTgt spid="1444"/>
                                        </p:tgtEl>
                                      </p:cBhvr>
                                    </p:animEffect>
                                  </p:childTnLst>
                                </p:cTn>
                              </p:par>
                              <p:par>
                                <p:cTn fill="hold" nodeType="with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1"/>
                                        <p:tgtEl>
                                          <p:spTgt spid="1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g143234d4993_2_320"/>
          <p:cNvSpPr txBox="1"/>
          <p:nvPr/>
        </p:nvSpPr>
        <p:spPr>
          <a:xfrm>
            <a:off x="6836275" y="1828175"/>
            <a:ext cx="525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2"/>
                </a:solidFill>
                <a:latin typeface="Source Sans Pro"/>
                <a:ea typeface="Source Sans Pro"/>
                <a:cs typeface="Source Sans Pro"/>
                <a:sym typeface="Source Sans Pro"/>
              </a:rPr>
              <a:t>Customer</a:t>
            </a:r>
            <a:r>
              <a:rPr lang="en-US" sz="2100">
                <a:solidFill>
                  <a:schemeClr val="dk2"/>
                </a:solidFill>
                <a:latin typeface="Source Sans Pro"/>
                <a:ea typeface="Source Sans Pro"/>
                <a:cs typeface="Source Sans Pro"/>
                <a:sym typeface="Source Sans Pro"/>
              </a:rPr>
              <a:t> yang cenderung </a:t>
            </a:r>
            <a:r>
              <a:rPr b="1" lang="en-US" sz="2100">
                <a:solidFill>
                  <a:schemeClr val="dk2"/>
                </a:solidFill>
                <a:latin typeface="Source Sans Pro"/>
                <a:ea typeface="Source Sans Pro"/>
                <a:cs typeface="Source Sans Pro"/>
                <a:sym typeface="Source Sans Pro"/>
              </a:rPr>
              <a:t>churn </a:t>
            </a:r>
            <a:r>
              <a:rPr lang="en-US" sz="2100">
                <a:solidFill>
                  <a:schemeClr val="dk2"/>
                </a:solidFill>
                <a:latin typeface="Source Sans Pro"/>
                <a:ea typeface="Source Sans Pro"/>
                <a:cs typeface="Source Sans Pro"/>
                <a:sym typeface="Source Sans Pro"/>
              </a:rPr>
              <a:t>adalah customer yang membeli </a:t>
            </a:r>
            <a:r>
              <a:rPr b="1" lang="en-US" sz="2100">
                <a:solidFill>
                  <a:schemeClr val="dk2"/>
                </a:solidFill>
                <a:latin typeface="Source Sans Pro"/>
                <a:ea typeface="Source Sans Pro"/>
                <a:cs typeface="Source Sans Pro"/>
                <a:sym typeface="Source Sans Pro"/>
              </a:rPr>
              <a:t>Mobile Phone.</a:t>
            </a:r>
            <a:endParaRPr b="1" sz="2100">
              <a:solidFill>
                <a:schemeClr val="dk2"/>
              </a:solidFill>
              <a:latin typeface="Source Sans Pro"/>
              <a:ea typeface="Source Sans Pro"/>
              <a:cs typeface="Source Sans Pro"/>
              <a:sym typeface="Source Sans Pro"/>
            </a:endParaRPr>
          </a:p>
        </p:txBody>
      </p:sp>
      <p:sp>
        <p:nvSpPr>
          <p:cNvPr id="1453" name="Google Shape;1453;g143234d4993_2_320"/>
          <p:cNvSpPr txBox="1"/>
          <p:nvPr/>
        </p:nvSpPr>
        <p:spPr>
          <a:xfrm>
            <a:off x="585800" y="593367"/>
            <a:ext cx="11190900" cy="763500"/>
          </a:xfrm>
          <a:prstGeom prst="rect">
            <a:avLst/>
          </a:prstGeom>
          <a:noFill/>
          <a:ln>
            <a:noFill/>
          </a:ln>
        </p:spPr>
        <p:txBody>
          <a:bodyPr anchorCtr="0" anchor="t" bIns="121900" lIns="121900" spcFirstLastPara="1" rIns="121900" wrap="square" tIns="121900">
            <a:normAutofit lnSpcReduction="20000"/>
          </a:bodyPr>
          <a:lstStyle/>
          <a:p>
            <a:pPr indent="0" lvl="0" marL="0" marR="0" rtl="0" algn="l">
              <a:lnSpc>
                <a:spcPct val="100000"/>
              </a:lnSpc>
              <a:spcBef>
                <a:spcPts val="0"/>
              </a:spcBef>
              <a:spcAft>
                <a:spcPts val="0"/>
              </a:spcAft>
              <a:buClr>
                <a:srgbClr val="000000"/>
              </a:buClr>
              <a:buSzPts val="3700"/>
              <a:buFont typeface="Arial"/>
              <a:buNone/>
            </a:pPr>
            <a:r>
              <a:rPr lang="en-US" sz="4000">
                <a:solidFill>
                  <a:schemeClr val="dk1"/>
                </a:solidFill>
                <a:latin typeface="Overpass Black"/>
                <a:ea typeface="Overpass Black"/>
                <a:cs typeface="Overpass Black"/>
                <a:sym typeface="Overpass Black"/>
              </a:rPr>
              <a:t>Exploratory </a:t>
            </a:r>
            <a:r>
              <a:rPr lang="en-US" sz="4000">
                <a:solidFill>
                  <a:schemeClr val="accent1"/>
                </a:solidFill>
                <a:latin typeface="Overpass SemiBold"/>
                <a:ea typeface="Overpass SemiBold"/>
                <a:cs typeface="Overpass SemiBold"/>
                <a:sym typeface="Overpass SemiBold"/>
              </a:rPr>
              <a:t>Data</a:t>
            </a:r>
            <a:endParaRPr b="1" i="0" sz="3700" u="none" cap="none" strike="noStrike">
              <a:solidFill>
                <a:srgbClr val="000000"/>
              </a:solidFill>
              <a:latin typeface="Montserrat"/>
              <a:ea typeface="Montserrat"/>
              <a:cs typeface="Montserrat"/>
              <a:sym typeface="Montserrat"/>
            </a:endParaRPr>
          </a:p>
        </p:txBody>
      </p:sp>
      <p:pic>
        <p:nvPicPr>
          <p:cNvPr id="1454" name="Google Shape;1454;g143234d4993_2_320"/>
          <p:cNvPicPr preferRelativeResize="0"/>
          <p:nvPr/>
        </p:nvPicPr>
        <p:blipFill>
          <a:blip r:embed="rId3">
            <a:alphaModFix/>
          </a:blip>
          <a:stretch>
            <a:fillRect/>
          </a:stretch>
        </p:blipFill>
        <p:spPr>
          <a:xfrm>
            <a:off x="585800" y="1356876"/>
            <a:ext cx="6118600" cy="534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ublic Consulting by Slidesgo">
  <a:themeElements>
    <a:clrScheme name="Simple Light">
      <a:dk1>
        <a:srgbClr val="878CF0"/>
      </a:dk1>
      <a:lt1>
        <a:srgbClr val="E7E2F2"/>
      </a:lt1>
      <a:dk2>
        <a:srgbClr val="20124D"/>
      </a:dk2>
      <a:lt2>
        <a:srgbClr val="F6F2FF"/>
      </a:lt2>
      <a:accent1>
        <a:srgbClr val="D66565"/>
      </a:accent1>
      <a:accent2>
        <a:srgbClr val="FBD15B"/>
      </a:accent2>
      <a:accent3>
        <a:srgbClr val="56548C"/>
      </a:accent3>
      <a:accent4>
        <a:srgbClr val="67659C"/>
      </a:accent4>
      <a:accent5>
        <a:srgbClr val="B1B2F3"/>
      </a:accent5>
      <a:accent6>
        <a:srgbClr val="FFC8AF"/>
      </a:accent6>
      <a:hlink>
        <a:srgbClr val="D66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ublic Consulting by Slidesgo">
  <a:themeElements>
    <a:clrScheme name="Simple Light">
      <a:dk1>
        <a:srgbClr val="878CF0"/>
      </a:dk1>
      <a:lt1>
        <a:srgbClr val="E7E2F2"/>
      </a:lt1>
      <a:dk2>
        <a:srgbClr val="20124D"/>
      </a:dk2>
      <a:lt2>
        <a:srgbClr val="F6F2FF"/>
      </a:lt2>
      <a:accent1>
        <a:srgbClr val="D66565"/>
      </a:accent1>
      <a:accent2>
        <a:srgbClr val="FBD15B"/>
      </a:accent2>
      <a:accent3>
        <a:srgbClr val="56548C"/>
      </a:accent3>
      <a:accent4>
        <a:srgbClr val="67659C"/>
      </a:accent4>
      <a:accent5>
        <a:srgbClr val="B1B2F3"/>
      </a:accent5>
      <a:accent6>
        <a:srgbClr val="FFC8AF"/>
      </a:accent6>
      <a:hlink>
        <a:srgbClr val="D66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